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9" r:id="rId2"/>
    <p:sldId id="266" r:id="rId3"/>
    <p:sldId id="262" r:id="rId4"/>
    <p:sldId id="279" r:id="rId5"/>
    <p:sldId id="273" r:id="rId6"/>
    <p:sldId id="263" r:id="rId7"/>
    <p:sldId id="277" r:id="rId8"/>
    <p:sldId id="274" r:id="rId9"/>
    <p:sldId id="27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B20E33-6964-1F8F-BBCC-DB593F561FFD}" v="177" dt="2025-04-21T23:17:16.068"/>
    <p1510:client id="{CDBE085D-2EF8-054D-BB53-0FD1749AFC4E}" v="142" dt="2025-04-21T23:16:40.675"/>
    <p1510:client id="{F47A2723-CCA0-B3BC-5AF4-779B4C55447D}" v="323" dt="2025-04-21T23:13:03.1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uel Kwon" userId="S::skwon12@crimson.ua.edu::2c1e21c1-c84c-4016-84be-850db9433c21" providerId="AD" clId="Web-{B87EA5D1-7CD5-1A80-CA8D-CCC87AF9EB5D}"/>
    <pc:docChg chg="modSld">
      <pc:chgData name="Samuel Kwon" userId="S::skwon12@crimson.ua.edu::2c1e21c1-c84c-4016-84be-850db9433c21" providerId="AD" clId="Web-{B87EA5D1-7CD5-1A80-CA8D-CCC87AF9EB5D}" dt="2025-03-24T22:37:33.834" v="8" actId="20577"/>
      <pc:docMkLst>
        <pc:docMk/>
      </pc:docMkLst>
      <pc:sldChg chg="modSp">
        <pc:chgData name="Samuel Kwon" userId="S::skwon12@crimson.ua.edu::2c1e21c1-c84c-4016-84be-850db9433c21" providerId="AD" clId="Web-{B87EA5D1-7CD5-1A80-CA8D-CCC87AF9EB5D}" dt="2025-03-24T22:37:33.834" v="8" actId="20577"/>
        <pc:sldMkLst>
          <pc:docMk/>
          <pc:sldMk cId="1364234627" sldId="276"/>
        </pc:sldMkLst>
      </pc:sldChg>
    </pc:docChg>
  </pc:docChgLst>
  <pc:docChgLst>
    <pc:chgData name="Samuel Kwon" userId="S::skwon12@crimson.ua.edu::2c1e21c1-c84c-4016-84be-850db9433c21" providerId="AD" clId="Web-{664B277D-8AEB-3F30-BF27-A5619F5BCC19}"/>
    <pc:docChg chg="modSld">
      <pc:chgData name="Samuel Kwon" userId="S::skwon12@crimson.ua.edu::2c1e21c1-c84c-4016-84be-850db9433c21" providerId="AD" clId="Web-{664B277D-8AEB-3F30-BF27-A5619F5BCC19}" dt="2025-04-17T22:46:05.184" v="25" actId="20577"/>
      <pc:docMkLst>
        <pc:docMk/>
      </pc:docMkLst>
      <pc:sldChg chg="modSp">
        <pc:chgData name="Samuel Kwon" userId="S::skwon12@crimson.ua.edu::2c1e21c1-c84c-4016-84be-850db9433c21" providerId="AD" clId="Web-{664B277D-8AEB-3F30-BF27-A5619F5BCC19}" dt="2025-04-17T22:46:05.184" v="25" actId="20577"/>
        <pc:sldMkLst>
          <pc:docMk/>
          <pc:sldMk cId="1315120586" sldId="269"/>
        </pc:sldMkLst>
        <pc:spChg chg="mod">
          <ac:chgData name="Samuel Kwon" userId="S::skwon12@crimson.ua.edu::2c1e21c1-c84c-4016-84be-850db9433c21" providerId="AD" clId="Web-{664B277D-8AEB-3F30-BF27-A5619F5BCC19}" dt="2025-04-17T22:46:05.184" v="25" actId="20577"/>
          <ac:spMkLst>
            <pc:docMk/>
            <pc:sldMk cId="1315120586" sldId="269"/>
            <ac:spMk id="3" creationId="{FAFDD24D-64C8-0BF3-4934-954DFC1438CD}"/>
          </ac:spMkLst>
        </pc:spChg>
      </pc:sldChg>
    </pc:docChg>
  </pc:docChgLst>
  <pc:docChgLst>
    <pc:chgData name="Anthony Rutherford" userId="S::adrutherford@crimson.ua.edu::41f5563e-a653-49f9-ac25-a2f4aff403fa" providerId="AD" clId="Web-{0D0686F2-8589-5068-BDC8-4A172B3FAE7C}"/>
    <pc:docChg chg="modSld">
      <pc:chgData name="Anthony Rutherford" userId="S::adrutherford@crimson.ua.edu::41f5563e-a653-49f9-ac25-a2f4aff403fa" providerId="AD" clId="Web-{0D0686F2-8589-5068-BDC8-4A172B3FAE7C}" dt="2025-04-19T02:24:21.087" v="148" actId="20577"/>
      <pc:docMkLst>
        <pc:docMk/>
      </pc:docMkLst>
      <pc:sldChg chg="modSp">
        <pc:chgData name="Anthony Rutherford" userId="S::adrutherford@crimson.ua.edu::41f5563e-a653-49f9-ac25-a2f4aff403fa" providerId="AD" clId="Web-{0D0686F2-8589-5068-BDC8-4A172B3FAE7C}" dt="2025-04-19T01:25:22.889" v="9" actId="20577"/>
        <pc:sldMkLst>
          <pc:docMk/>
          <pc:sldMk cId="1786681910" sldId="264"/>
        </pc:sldMkLst>
      </pc:sldChg>
      <pc:sldChg chg="delSp delAnim">
        <pc:chgData name="Anthony Rutherford" userId="S::adrutherford@crimson.ua.edu::41f5563e-a653-49f9-ac25-a2f4aff403fa" providerId="AD" clId="Web-{0D0686F2-8589-5068-BDC8-4A172B3FAE7C}" dt="2025-04-19T02:21:39.285" v="32"/>
        <pc:sldMkLst>
          <pc:docMk/>
          <pc:sldMk cId="2856474988" sldId="274"/>
        </pc:sldMkLst>
      </pc:sldChg>
      <pc:sldChg chg="modSp">
        <pc:chgData name="Anthony Rutherford" userId="S::adrutherford@crimson.ua.edu::41f5563e-a653-49f9-ac25-a2f4aff403fa" providerId="AD" clId="Web-{0D0686F2-8589-5068-BDC8-4A172B3FAE7C}" dt="2025-04-19T02:24:21.087" v="148" actId="20577"/>
        <pc:sldMkLst>
          <pc:docMk/>
          <pc:sldMk cId="1467174022" sldId="275"/>
        </pc:sldMkLst>
      </pc:sldChg>
      <pc:sldChg chg="modSp">
        <pc:chgData name="Anthony Rutherford" userId="S::adrutherford@crimson.ua.edu::41f5563e-a653-49f9-ac25-a2f4aff403fa" providerId="AD" clId="Web-{0D0686F2-8589-5068-BDC8-4A172B3FAE7C}" dt="2025-04-19T01:26:34.117" v="31" actId="20577"/>
        <pc:sldMkLst>
          <pc:docMk/>
          <pc:sldMk cId="2177841462" sldId="277"/>
        </pc:sldMkLst>
        <pc:spChg chg="mod">
          <ac:chgData name="Anthony Rutherford" userId="S::adrutherford@crimson.ua.edu::41f5563e-a653-49f9-ac25-a2f4aff403fa" providerId="AD" clId="Web-{0D0686F2-8589-5068-BDC8-4A172B3FAE7C}" dt="2025-04-19T01:26:34.117" v="31" actId="20577"/>
          <ac:spMkLst>
            <pc:docMk/>
            <pc:sldMk cId="2177841462" sldId="277"/>
            <ac:spMk id="12" creationId="{2DCBB16E-1679-76C8-7781-532C3B2910D7}"/>
          </ac:spMkLst>
        </pc:spChg>
      </pc:sldChg>
    </pc:docChg>
  </pc:docChgLst>
  <pc:docChgLst>
    <pc:chgData name="Raudel Armenta" userId="S::rarmenta@crimson.ua.edu::466d26a0-272f-4acd-9850-3160629376fe" providerId="AD" clId="Web-{84955BCE-E93D-13DE-A6E4-65AE2011F71B}"/>
    <pc:docChg chg="modSld">
      <pc:chgData name="Raudel Armenta" userId="S::rarmenta@crimson.ua.edu::466d26a0-272f-4acd-9850-3160629376fe" providerId="AD" clId="Web-{84955BCE-E93D-13DE-A6E4-65AE2011F71B}" dt="2025-03-25T20:07:21.250" v="0" actId="1076"/>
      <pc:docMkLst>
        <pc:docMk/>
      </pc:docMkLst>
      <pc:sldChg chg="modSp">
        <pc:chgData name="Raudel Armenta" userId="S::rarmenta@crimson.ua.edu::466d26a0-272f-4acd-9850-3160629376fe" providerId="AD" clId="Web-{84955BCE-E93D-13DE-A6E4-65AE2011F71B}" dt="2025-03-25T20:07:21.250" v="0" actId="1076"/>
        <pc:sldMkLst>
          <pc:docMk/>
          <pc:sldMk cId="2856474988" sldId="274"/>
        </pc:sldMkLst>
      </pc:sldChg>
    </pc:docChg>
  </pc:docChgLst>
  <pc:docChgLst>
    <pc:chgData name="Samuel Kwon" userId="S::skwon12@crimson.ua.edu::2c1e21c1-c84c-4016-84be-850db9433c21" providerId="AD" clId="Web-{4CEBC22B-E15B-9218-629E-F75750F740DD}"/>
    <pc:docChg chg="modSld">
      <pc:chgData name="Samuel Kwon" userId="S::skwon12@crimson.ua.edu::2c1e21c1-c84c-4016-84be-850db9433c21" providerId="AD" clId="Web-{4CEBC22B-E15B-9218-629E-F75750F740DD}" dt="2025-03-22T00:03:57.484" v="3" actId="20577"/>
      <pc:docMkLst>
        <pc:docMk/>
      </pc:docMkLst>
      <pc:sldChg chg="modSp">
        <pc:chgData name="Samuel Kwon" userId="S::skwon12@crimson.ua.edu::2c1e21c1-c84c-4016-84be-850db9433c21" providerId="AD" clId="Web-{4CEBC22B-E15B-9218-629E-F75750F740DD}" dt="2025-03-22T00:03:57.484" v="3" actId="20577"/>
        <pc:sldMkLst>
          <pc:docMk/>
          <pc:sldMk cId="1315120586" sldId="269"/>
        </pc:sldMkLst>
        <pc:spChg chg="mod">
          <ac:chgData name="Samuel Kwon" userId="S::skwon12@crimson.ua.edu::2c1e21c1-c84c-4016-84be-850db9433c21" providerId="AD" clId="Web-{4CEBC22B-E15B-9218-629E-F75750F740DD}" dt="2025-03-22T00:03:57.484" v="3" actId="20577"/>
          <ac:spMkLst>
            <pc:docMk/>
            <pc:sldMk cId="1315120586" sldId="269"/>
            <ac:spMk id="3" creationId="{FAFDD24D-64C8-0BF3-4934-954DFC1438CD}"/>
          </ac:spMkLst>
        </pc:spChg>
      </pc:sldChg>
    </pc:docChg>
  </pc:docChgLst>
  <pc:docChgLst>
    <pc:chgData name="Anthony Rutherford" userId="S::adrutherford@crimson.ua.edu::41f5563e-a653-49f9-ac25-a2f4aff403fa" providerId="AD" clId="Web-{3AB20E33-6964-1F8F-BBCC-DB593F561FFD}"/>
    <pc:docChg chg="addSld delSld modSld">
      <pc:chgData name="Anthony Rutherford" userId="S::adrutherford@crimson.ua.edu::41f5563e-a653-49f9-ac25-a2f4aff403fa" providerId="AD" clId="Web-{3AB20E33-6964-1F8F-BBCC-DB593F561FFD}" dt="2025-04-21T23:17:16.068" v="174"/>
      <pc:docMkLst>
        <pc:docMk/>
      </pc:docMkLst>
      <pc:sldChg chg="modSp">
        <pc:chgData name="Anthony Rutherford" userId="S::adrutherford@crimson.ua.edu::41f5563e-a653-49f9-ac25-a2f4aff403fa" providerId="AD" clId="Web-{3AB20E33-6964-1F8F-BBCC-DB593F561FFD}" dt="2025-04-21T02:55:20.811" v="3" actId="20577"/>
        <pc:sldMkLst>
          <pc:docMk/>
          <pc:sldMk cId="2301123073" sldId="262"/>
        </pc:sldMkLst>
        <pc:spChg chg="mod">
          <ac:chgData name="Anthony Rutherford" userId="S::adrutherford@crimson.ua.edu::41f5563e-a653-49f9-ac25-a2f4aff403fa" providerId="AD" clId="Web-{3AB20E33-6964-1F8F-BBCC-DB593F561FFD}" dt="2025-04-21T02:55:20.811" v="3" actId="20577"/>
          <ac:spMkLst>
            <pc:docMk/>
            <pc:sldMk cId="2301123073" sldId="262"/>
            <ac:spMk id="3" creationId="{A3A674E7-2647-EE61-ECB1-28B5C7487519}"/>
          </ac:spMkLst>
        </pc:spChg>
      </pc:sldChg>
      <pc:sldChg chg="del">
        <pc:chgData name="Anthony Rutherford" userId="S::adrutherford@crimson.ua.edu::41f5563e-a653-49f9-ac25-a2f4aff403fa" providerId="AD" clId="Web-{3AB20E33-6964-1F8F-BBCC-DB593F561FFD}" dt="2025-04-21T23:17:16.068" v="174"/>
        <pc:sldMkLst>
          <pc:docMk/>
          <pc:sldMk cId="3677654263" sldId="278"/>
        </pc:sldMkLst>
      </pc:sldChg>
      <pc:sldChg chg="modSp add replId">
        <pc:chgData name="Anthony Rutherford" userId="S::adrutherford@crimson.ua.edu::41f5563e-a653-49f9-ac25-a2f4aff403fa" providerId="AD" clId="Web-{3AB20E33-6964-1F8F-BBCC-DB593F561FFD}" dt="2025-04-21T23:13:12.183" v="173" actId="20577"/>
        <pc:sldMkLst>
          <pc:docMk/>
          <pc:sldMk cId="2283843847" sldId="279"/>
        </pc:sldMkLst>
        <pc:spChg chg="mod">
          <ac:chgData name="Anthony Rutherford" userId="S::adrutherford@crimson.ua.edu::41f5563e-a653-49f9-ac25-a2f4aff403fa" providerId="AD" clId="Web-{3AB20E33-6964-1F8F-BBCC-DB593F561FFD}" dt="2025-04-21T23:13:12.183" v="173" actId="20577"/>
          <ac:spMkLst>
            <pc:docMk/>
            <pc:sldMk cId="2283843847" sldId="279"/>
            <ac:spMk id="3" creationId="{4A21CCEF-C00F-5FBA-5AB5-6EABD8688B01}"/>
          </ac:spMkLst>
        </pc:spChg>
      </pc:sldChg>
    </pc:docChg>
  </pc:docChgLst>
  <pc:docChgLst>
    <pc:chgData name="Samuel Kwon" userId="S::skwon12@crimson.ua.edu::2c1e21c1-c84c-4016-84be-850db9433c21" providerId="AD" clId="Web-{6440BAB0-6DFA-8745-491C-40EFFB0C430C}"/>
    <pc:docChg chg="modSld">
      <pc:chgData name="Samuel Kwon" userId="S::skwon12@crimson.ua.edu::2c1e21c1-c84c-4016-84be-850db9433c21" providerId="AD" clId="Web-{6440BAB0-6DFA-8745-491C-40EFFB0C430C}" dt="2025-03-23T21:18:46.568" v="107" actId="20577"/>
      <pc:docMkLst>
        <pc:docMk/>
      </pc:docMkLst>
      <pc:sldChg chg="modSp">
        <pc:chgData name="Samuel Kwon" userId="S::skwon12@crimson.ua.edu::2c1e21c1-c84c-4016-84be-850db9433c21" providerId="AD" clId="Web-{6440BAB0-6DFA-8745-491C-40EFFB0C430C}" dt="2025-03-23T21:18:46.568" v="107" actId="20577"/>
        <pc:sldMkLst>
          <pc:docMk/>
          <pc:sldMk cId="2710539520" sldId="266"/>
        </pc:sldMkLst>
        <pc:spChg chg="mod">
          <ac:chgData name="Samuel Kwon" userId="S::skwon12@crimson.ua.edu::2c1e21c1-c84c-4016-84be-850db9433c21" providerId="AD" clId="Web-{6440BAB0-6DFA-8745-491C-40EFFB0C430C}" dt="2025-03-23T21:18:46.568" v="107" actId="20577"/>
          <ac:spMkLst>
            <pc:docMk/>
            <pc:sldMk cId="2710539520" sldId="266"/>
            <ac:spMk id="3" creationId="{6FA05DC0-E268-EE9D-6D88-A4E9C50C879F}"/>
          </ac:spMkLst>
        </pc:spChg>
      </pc:sldChg>
    </pc:docChg>
  </pc:docChgLst>
  <pc:docChgLst>
    <pc:chgData name="Raudel Armenta" userId="S::rarmenta@crimson.ua.edu::466d26a0-272f-4acd-9850-3160629376fe" providerId="AD" clId="Web-{F47A2723-CCA0-B3BC-5AF4-779B4C55447D}"/>
    <pc:docChg chg="modSld">
      <pc:chgData name="Raudel Armenta" userId="S::rarmenta@crimson.ua.edu::466d26a0-272f-4acd-9850-3160629376fe" providerId="AD" clId="Web-{F47A2723-CCA0-B3BC-5AF4-779B4C55447D}" dt="2025-04-21T23:13:02.897" v="317" actId="20577"/>
      <pc:docMkLst>
        <pc:docMk/>
      </pc:docMkLst>
      <pc:sldChg chg="modSp">
        <pc:chgData name="Raudel Armenta" userId="S::rarmenta@crimson.ua.edu::466d26a0-272f-4acd-9850-3160629376fe" providerId="AD" clId="Web-{F47A2723-CCA0-B3BC-5AF4-779B4C55447D}" dt="2025-04-21T23:13:02.897" v="317" actId="20577"/>
        <pc:sldMkLst>
          <pc:docMk/>
          <pc:sldMk cId="2301123073" sldId="262"/>
        </pc:sldMkLst>
        <pc:spChg chg="mod">
          <ac:chgData name="Raudel Armenta" userId="S::rarmenta@crimson.ua.edu::466d26a0-272f-4acd-9850-3160629376fe" providerId="AD" clId="Web-{F47A2723-CCA0-B3BC-5AF4-779B4C55447D}" dt="2025-04-21T23:13:02.897" v="317" actId="20577"/>
          <ac:spMkLst>
            <pc:docMk/>
            <pc:sldMk cId="2301123073" sldId="262"/>
            <ac:spMk id="3" creationId="{A3A674E7-2647-EE61-ECB1-28B5C7487519}"/>
          </ac:spMkLst>
        </pc:spChg>
      </pc:sldChg>
    </pc:docChg>
  </pc:docChgLst>
  <pc:docChgLst>
    <pc:chgData name="Anthony Rutherford" userId="S::adrutherford@crimson.ua.edu::41f5563e-a653-49f9-ac25-a2f4aff403fa" providerId="AD" clId="Web-{0DF5418C-AF5A-EB13-8F3B-63996CD2EEA7}"/>
    <pc:docChg chg="modSld">
      <pc:chgData name="Anthony Rutherford" userId="S::adrutherford@crimson.ua.edu::41f5563e-a653-49f9-ac25-a2f4aff403fa" providerId="AD" clId="Web-{0DF5418C-AF5A-EB13-8F3B-63996CD2EEA7}" dt="2025-03-24T22:42:25.175" v="344" actId="20577"/>
      <pc:docMkLst>
        <pc:docMk/>
      </pc:docMkLst>
      <pc:sldChg chg="modSp">
        <pc:chgData name="Anthony Rutherford" userId="S::adrutherford@crimson.ua.edu::41f5563e-a653-49f9-ac25-a2f4aff403fa" providerId="AD" clId="Web-{0DF5418C-AF5A-EB13-8F3B-63996CD2EEA7}" dt="2025-03-24T22:39:20.012" v="153" actId="20577"/>
        <pc:sldMkLst>
          <pc:docMk/>
          <pc:sldMk cId="2301123073" sldId="262"/>
        </pc:sldMkLst>
        <pc:spChg chg="mod">
          <ac:chgData name="Anthony Rutherford" userId="S::adrutherford@crimson.ua.edu::41f5563e-a653-49f9-ac25-a2f4aff403fa" providerId="AD" clId="Web-{0DF5418C-AF5A-EB13-8F3B-63996CD2EEA7}" dt="2025-03-24T22:39:20.012" v="153" actId="20577"/>
          <ac:spMkLst>
            <pc:docMk/>
            <pc:sldMk cId="2301123073" sldId="262"/>
            <ac:spMk id="3" creationId="{A3A674E7-2647-EE61-ECB1-28B5C7487519}"/>
          </ac:spMkLst>
        </pc:spChg>
      </pc:sldChg>
      <pc:sldChg chg="modSp">
        <pc:chgData name="Anthony Rutherford" userId="S::adrutherford@crimson.ua.edu::41f5563e-a653-49f9-ac25-a2f4aff403fa" providerId="AD" clId="Web-{0DF5418C-AF5A-EB13-8F3B-63996CD2EEA7}" dt="2025-03-24T22:42:25.175" v="344" actId="20577"/>
        <pc:sldMkLst>
          <pc:docMk/>
          <pc:sldMk cId="1364234627" sldId="276"/>
        </pc:sldMkLst>
      </pc:sldChg>
    </pc:docChg>
  </pc:docChgLst>
  <pc:docChgLst>
    <pc:chgData name="Trang Do" userId="c28069d2-80b2-4739-b92e-91c63b967e1d" providerId="ADAL" clId="{4204936B-4533-AD4B-9CD5-EBCE800B5120}"/>
    <pc:docChg chg="undo custSel addSld delSld modSld sldOrd">
      <pc:chgData name="Trang Do" userId="c28069d2-80b2-4739-b92e-91c63b967e1d" providerId="ADAL" clId="{4204936B-4533-AD4B-9CD5-EBCE800B5120}" dt="2025-03-25T00:37:00.984" v="1432" actId="207"/>
      <pc:docMkLst>
        <pc:docMk/>
      </pc:docMkLst>
      <pc:sldChg chg="modAnim">
        <pc:chgData name="Trang Do" userId="c28069d2-80b2-4739-b92e-91c63b967e1d" providerId="ADAL" clId="{4204936B-4533-AD4B-9CD5-EBCE800B5120}" dt="2025-03-21T23:49:47.660" v="954"/>
        <pc:sldMkLst>
          <pc:docMk/>
          <pc:sldMk cId="981088198" sldId="259"/>
        </pc:sldMkLst>
      </pc:sldChg>
      <pc:sldChg chg="delSp modSp del mod">
        <pc:chgData name="Trang Do" userId="c28069d2-80b2-4739-b92e-91c63b967e1d" providerId="ADAL" clId="{4204936B-4533-AD4B-9CD5-EBCE800B5120}" dt="2025-03-22T03:45:57.683" v="1311" actId="2696"/>
        <pc:sldMkLst>
          <pc:docMk/>
          <pc:sldMk cId="3320548644" sldId="261"/>
        </pc:sldMkLst>
      </pc:sldChg>
      <pc:sldChg chg="addSp delSp modSp mod">
        <pc:chgData name="Trang Do" userId="c28069d2-80b2-4739-b92e-91c63b967e1d" providerId="ADAL" clId="{4204936B-4533-AD4B-9CD5-EBCE800B5120}" dt="2025-03-21T23:13:50.216" v="59"/>
        <pc:sldMkLst>
          <pc:docMk/>
          <pc:sldMk cId="2301123073" sldId="262"/>
        </pc:sldMkLst>
        <pc:spChg chg="mod">
          <ac:chgData name="Trang Do" userId="c28069d2-80b2-4739-b92e-91c63b967e1d" providerId="ADAL" clId="{4204936B-4533-AD4B-9CD5-EBCE800B5120}" dt="2025-03-21T23:13:46.797" v="57" actId="5793"/>
          <ac:spMkLst>
            <pc:docMk/>
            <pc:sldMk cId="2301123073" sldId="262"/>
            <ac:spMk id="3" creationId="{A3A674E7-2647-EE61-ECB1-28B5C7487519}"/>
          </ac:spMkLst>
        </pc:spChg>
        <pc:spChg chg="mod">
          <ac:chgData name="Trang Do" userId="c28069d2-80b2-4739-b92e-91c63b967e1d" providerId="ADAL" clId="{4204936B-4533-AD4B-9CD5-EBCE800B5120}" dt="2025-03-21T23:13:36.769" v="34" actId="20577"/>
          <ac:spMkLst>
            <pc:docMk/>
            <pc:sldMk cId="2301123073" sldId="262"/>
            <ac:spMk id="8" creationId="{F943AAB6-D563-AE2F-7BCC-8E8A17527CCF}"/>
          </ac:spMkLst>
        </pc:spChg>
      </pc:sldChg>
      <pc:sldChg chg="addSp delSp modSp mod ord modNotesTx">
        <pc:chgData name="Trang Do" userId="c28069d2-80b2-4739-b92e-91c63b967e1d" providerId="ADAL" clId="{4204936B-4533-AD4B-9CD5-EBCE800B5120}" dt="2025-03-25T00:22:51.513" v="1376" actId="1076"/>
        <pc:sldMkLst>
          <pc:docMk/>
          <pc:sldMk cId="927756299" sldId="263"/>
        </pc:sldMkLst>
        <pc:spChg chg="mod">
          <ac:chgData name="Trang Do" userId="c28069d2-80b2-4739-b92e-91c63b967e1d" providerId="ADAL" clId="{4204936B-4533-AD4B-9CD5-EBCE800B5120}" dt="2025-03-21T23:25:31.274" v="125" actId="20577"/>
          <ac:spMkLst>
            <pc:docMk/>
            <pc:sldMk cId="927756299" sldId="263"/>
            <ac:spMk id="7" creationId="{53B170A2-73B7-D76F-2FFB-E0AD3E233654}"/>
          </ac:spMkLst>
        </pc:spChg>
        <pc:spChg chg="add mod">
          <ac:chgData name="Trang Do" userId="c28069d2-80b2-4739-b92e-91c63b967e1d" providerId="ADAL" clId="{4204936B-4533-AD4B-9CD5-EBCE800B5120}" dt="2025-03-25T00:22:37.713" v="1374" actId="1076"/>
          <ac:spMkLst>
            <pc:docMk/>
            <pc:sldMk cId="927756299" sldId="263"/>
            <ac:spMk id="12" creationId="{B15D5615-1B7E-AEBF-6540-279E5D2CCC8F}"/>
          </ac:spMkLst>
        </pc:spChg>
      </pc:sldChg>
      <pc:sldChg chg="modSp mod">
        <pc:chgData name="Trang Do" userId="c28069d2-80b2-4739-b92e-91c63b967e1d" providerId="ADAL" clId="{4204936B-4533-AD4B-9CD5-EBCE800B5120}" dt="2025-03-21T23:23:06.738" v="94" actId="20577"/>
        <pc:sldMkLst>
          <pc:docMk/>
          <pc:sldMk cId="1786681910" sldId="264"/>
        </pc:sldMkLst>
      </pc:sldChg>
      <pc:sldChg chg="modSp mod">
        <pc:chgData name="Trang Do" userId="c28069d2-80b2-4739-b92e-91c63b967e1d" providerId="ADAL" clId="{4204936B-4533-AD4B-9CD5-EBCE800B5120}" dt="2025-03-21T23:15:30.651" v="62" actId="20577"/>
        <pc:sldMkLst>
          <pc:docMk/>
          <pc:sldMk cId="1750097568" sldId="265"/>
        </pc:sldMkLst>
      </pc:sldChg>
      <pc:sldChg chg="modSp mod">
        <pc:chgData name="Trang Do" userId="c28069d2-80b2-4739-b92e-91c63b967e1d" providerId="ADAL" clId="{4204936B-4533-AD4B-9CD5-EBCE800B5120}" dt="2025-03-22T03:44:41.191" v="1301" actId="20577"/>
        <pc:sldMkLst>
          <pc:docMk/>
          <pc:sldMk cId="2710539520" sldId="266"/>
        </pc:sldMkLst>
        <pc:spChg chg="mod">
          <ac:chgData name="Trang Do" userId="c28069d2-80b2-4739-b92e-91c63b967e1d" providerId="ADAL" clId="{4204936B-4533-AD4B-9CD5-EBCE800B5120}" dt="2025-03-22T03:44:41.191" v="1301" actId="20577"/>
          <ac:spMkLst>
            <pc:docMk/>
            <pc:sldMk cId="2710539520" sldId="266"/>
            <ac:spMk id="2" creationId="{FBED302D-D62C-0E4B-EF24-CBF977081D88}"/>
          </ac:spMkLst>
        </pc:spChg>
      </pc:sldChg>
      <pc:sldChg chg="modSp mod modNotesTx">
        <pc:chgData name="Trang Do" userId="c28069d2-80b2-4739-b92e-91c63b967e1d" providerId="ADAL" clId="{4204936B-4533-AD4B-9CD5-EBCE800B5120}" dt="2025-03-22T03:44:59.877" v="1305" actId="20577"/>
        <pc:sldMkLst>
          <pc:docMk/>
          <pc:sldMk cId="1315120586" sldId="269"/>
        </pc:sldMkLst>
        <pc:spChg chg="mod">
          <ac:chgData name="Trang Do" userId="c28069d2-80b2-4739-b92e-91c63b967e1d" providerId="ADAL" clId="{4204936B-4533-AD4B-9CD5-EBCE800B5120}" dt="2025-03-22T03:44:59.877" v="1305" actId="20577"/>
          <ac:spMkLst>
            <pc:docMk/>
            <pc:sldMk cId="1315120586" sldId="269"/>
            <ac:spMk id="2" creationId="{5A4F34C0-6C20-8462-E2E9-BB9BE83B32ED}"/>
          </ac:spMkLst>
        </pc:spChg>
        <pc:spChg chg="mod">
          <ac:chgData name="Trang Do" userId="c28069d2-80b2-4739-b92e-91c63b967e1d" providerId="ADAL" clId="{4204936B-4533-AD4B-9CD5-EBCE800B5120}" dt="2025-03-21T23:10:37.827" v="25" actId="27636"/>
          <ac:spMkLst>
            <pc:docMk/>
            <pc:sldMk cId="1315120586" sldId="269"/>
            <ac:spMk id="3" creationId="{FAFDD24D-64C8-0BF3-4934-954DFC1438CD}"/>
          </ac:spMkLst>
        </pc:spChg>
      </pc:sldChg>
      <pc:sldChg chg="del">
        <pc:chgData name="Trang Do" userId="c28069d2-80b2-4739-b92e-91c63b967e1d" providerId="ADAL" clId="{4204936B-4533-AD4B-9CD5-EBCE800B5120}" dt="2025-03-21T23:10:14.961" v="7" actId="2696"/>
        <pc:sldMkLst>
          <pc:docMk/>
          <pc:sldMk cId="2308819666" sldId="271"/>
        </pc:sldMkLst>
      </pc:sldChg>
      <pc:sldChg chg="addSp modSp new del mod ord">
        <pc:chgData name="Trang Do" userId="c28069d2-80b2-4739-b92e-91c63b967e1d" providerId="ADAL" clId="{4204936B-4533-AD4B-9CD5-EBCE800B5120}" dt="2025-03-25T00:17:58.717" v="1345" actId="2696"/>
        <pc:sldMkLst>
          <pc:docMk/>
          <pc:sldMk cId="3686937461" sldId="272"/>
        </pc:sldMkLst>
      </pc:sldChg>
      <pc:sldChg chg="addSp delSp add del setBg delDesignElem">
        <pc:chgData name="Trang Do" userId="c28069d2-80b2-4739-b92e-91c63b967e1d" providerId="ADAL" clId="{4204936B-4533-AD4B-9CD5-EBCE800B5120}" dt="2025-03-21T23:24:38.407" v="99"/>
        <pc:sldMkLst>
          <pc:docMk/>
          <pc:sldMk cId="2070059252" sldId="273"/>
        </pc:sldMkLst>
      </pc:sldChg>
      <pc:sldChg chg="addSp delSp modSp add mod ord modNotesTx">
        <pc:chgData name="Trang Do" userId="c28069d2-80b2-4739-b92e-91c63b967e1d" providerId="ADAL" clId="{4204936B-4533-AD4B-9CD5-EBCE800B5120}" dt="2025-03-25T00:22:29.762" v="1373" actId="1076"/>
        <pc:sldMkLst>
          <pc:docMk/>
          <pc:sldMk cId="4285342903" sldId="273"/>
        </pc:sldMkLst>
        <pc:spChg chg="add mod">
          <ac:chgData name="Trang Do" userId="c28069d2-80b2-4739-b92e-91c63b967e1d" providerId="ADAL" clId="{4204936B-4533-AD4B-9CD5-EBCE800B5120}" dt="2025-03-25T00:22:29.762" v="1373" actId="1076"/>
          <ac:spMkLst>
            <pc:docMk/>
            <pc:sldMk cId="4285342903" sldId="273"/>
            <ac:spMk id="3" creationId="{8B8C548F-A8FB-DE33-6496-BD47F8A5D5E4}"/>
          </ac:spMkLst>
        </pc:spChg>
        <pc:spChg chg="mod">
          <ac:chgData name="Trang Do" userId="c28069d2-80b2-4739-b92e-91c63b967e1d" providerId="ADAL" clId="{4204936B-4533-AD4B-9CD5-EBCE800B5120}" dt="2025-03-21T23:25:12.167" v="105" actId="20577"/>
          <ac:spMkLst>
            <pc:docMk/>
            <pc:sldMk cId="4285342903" sldId="273"/>
            <ac:spMk id="7" creationId="{0324D98E-3CD2-3926-67F0-685CD4D5F578}"/>
          </ac:spMkLst>
        </pc:spChg>
        <pc:picChg chg="mod modCrop">
          <ac:chgData name="Trang Do" userId="c28069d2-80b2-4739-b92e-91c63b967e1d" providerId="ADAL" clId="{4204936B-4533-AD4B-9CD5-EBCE800B5120}" dt="2025-03-25T00:20:28.963" v="1354" actId="1076"/>
          <ac:picMkLst>
            <pc:docMk/>
            <pc:sldMk cId="4285342903" sldId="273"/>
            <ac:picMk id="11" creationId="{5C80DCB6-BDC0-68AB-C11A-46EB43404204}"/>
          </ac:picMkLst>
        </pc:picChg>
      </pc:sldChg>
      <pc:sldChg chg="addSp delSp modSp add mod ord">
        <pc:chgData name="Trang Do" userId="c28069d2-80b2-4739-b92e-91c63b967e1d" providerId="ADAL" clId="{4204936B-4533-AD4B-9CD5-EBCE800B5120}" dt="2025-03-23T20:07:41.204" v="1344" actId="1076"/>
        <pc:sldMkLst>
          <pc:docMk/>
          <pc:sldMk cId="2856474988" sldId="274"/>
        </pc:sldMkLst>
        <pc:spChg chg="mod">
          <ac:chgData name="Trang Do" userId="c28069d2-80b2-4739-b92e-91c63b967e1d" providerId="ADAL" clId="{4204936B-4533-AD4B-9CD5-EBCE800B5120}" dt="2025-03-21T23:44:32.302" v="925" actId="20577"/>
          <ac:spMkLst>
            <pc:docMk/>
            <pc:sldMk cId="2856474988" sldId="274"/>
            <ac:spMk id="7" creationId="{1BF45FD0-3776-B3E3-2068-6338145435B7}"/>
          </ac:spMkLst>
        </pc:spChg>
      </pc:sldChg>
      <pc:sldChg chg="delSp add del ord setBg delDesignElem">
        <pc:chgData name="Trang Do" userId="c28069d2-80b2-4739-b92e-91c63b967e1d" providerId="ADAL" clId="{4204936B-4533-AD4B-9CD5-EBCE800B5120}" dt="2025-03-21T23:43:48.128" v="913" actId="2696"/>
        <pc:sldMkLst>
          <pc:docMk/>
          <pc:sldMk cId="3974336017" sldId="274"/>
        </pc:sldMkLst>
      </pc:sldChg>
      <pc:sldChg chg="modSp add mod">
        <pc:chgData name="Trang Do" userId="c28069d2-80b2-4739-b92e-91c63b967e1d" providerId="ADAL" clId="{4204936B-4533-AD4B-9CD5-EBCE800B5120}" dt="2025-03-21T23:54:32.073" v="976" actId="20577"/>
        <pc:sldMkLst>
          <pc:docMk/>
          <pc:sldMk cId="1467174022" sldId="275"/>
        </pc:sldMkLst>
      </pc:sldChg>
      <pc:sldChg chg="addSp modSp new mod setBg">
        <pc:chgData name="Trang Do" userId="c28069d2-80b2-4739-b92e-91c63b967e1d" providerId="ADAL" clId="{4204936B-4533-AD4B-9CD5-EBCE800B5120}" dt="2025-03-25T00:37:00.984" v="1432" actId="207"/>
        <pc:sldMkLst>
          <pc:docMk/>
          <pc:sldMk cId="1364234627" sldId="276"/>
        </pc:sldMkLst>
      </pc:sldChg>
      <pc:sldChg chg="addSp delSp modSp add del mod">
        <pc:chgData name="Trang Do" userId="c28069d2-80b2-4739-b92e-91c63b967e1d" providerId="ADAL" clId="{4204936B-4533-AD4B-9CD5-EBCE800B5120}" dt="2025-03-22T03:45:52.979" v="1310" actId="2696"/>
        <pc:sldMkLst>
          <pc:docMk/>
          <pc:sldMk cId="3708604804" sldId="276"/>
        </pc:sldMkLst>
      </pc:sldChg>
    </pc:docChg>
  </pc:docChgLst>
  <pc:docChgLst>
    <pc:chgData name="Samuel Kwon" userId="S::skwon12@crimson.ua.edu::2c1e21c1-c84c-4016-84be-850db9433c21" providerId="AD" clId="Web-{E3B8EEA0-F21D-762E-705E-F214E3743675}"/>
    <pc:docChg chg="modSld">
      <pc:chgData name="Samuel Kwon" userId="S::skwon12@crimson.ua.edu::2c1e21c1-c84c-4016-84be-850db9433c21" providerId="AD" clId="Web-{E3B8EEA0-F21D-762E-705E-F214E3743675}" dt="2025-04-18T16:22:02.429" v="11" actId="20577"/>
      <pc:docMkLst>
        <pc:docMk/>
      </pc:docMkLst>
      <pc:sldChg chg="modSp">
        <pc:chgData name="Samuel Kwon" userId="S::skwon12@crimson.ua.edu::2c1e21c1-c84c-4016-84be-850db9433c21" providerId="AD" clId="Web-{E3B8EEA0-F21D-762E-705E-F214E3743675}" dt="2025-04-18T16:22:02.429" v="11" actId="20577"/>
        <pc:sldMkLst>
          <pc:docMk/>
          <pc:sldMk cId="1315120586" sldId="269"/>
        </pc:sldMkLst>
        <pc:spChg chg="mod">
          <ac:chgData name="Samuel Kwon" userId="S::skwon12@crimson.ua.edu::2c1e21c1-c84c-4016-84be-850db9433c21" providerId="AD" clId="Web-{E3B8EEA0-F21D-762E-705E-F214E3743675}" dt="2025-04-18T16:22:02.429" v="11" actId="20577"/>
          <ac:spMkLst>
            <pc:docMk/>
            <pc:sldMk cId="1315120586" sldId="269"/>
            <ac:spMk id="3" creationId="{FAFDD24D-64C8-0BF3-4934-954DFC1438CD}"/>
          </ac:spMkLst>
        </pc:spChg>
      </pc:sldChg>
    </pc:docChg>
  </pc:docChgLst>
  <pc:docChgLst>
    <pc:chgData name="Anthony Rutherford" userId="S::adrutherford@crimson.ua.edu::41f5563e-a653-49f9-ac25-a2f4aff403fa" providerId="AD" clId="Web-{79629A35-8550-2117-F98F-E61395638A08}"/>
    <pc:docChg chg="addSld delSld modSld">
      <pc:chgData name="Anthony Rutherford" userId="S::adrutherford@crimson.ua.edu::41f5563e-a653-49f9-ac25-a2f4aff403fa" providerId="AD" clId="Web-{79629A35-8550-2117-F98F-E61395638A08}" dt="2025-03-23T07:56:27.493" v="264" actId="20577"/>
      <pc:docMkLst>
        <pc:docMk/>
      </pc:docMkLst>
      <pc:sldChg chg="modSp">
        <pc:chgData name="Anthony Rutherford" userId="S::adrutherford@crimson.ua.edu::41f5563e-a653-49f9-ac25-a2f4aff403fa" providerId="AD" clId="Web-{79629A35-8550-2117-F98F-E61395638A08}" dt="2025-03-23T07:56:27.493" v="264" actId="20577"/>
        <pc:sldMkLst>
          <pc:docMk/>
          <pc:sldMk cId="1786681910" sldId="264"/>
        </pc:sldMkLst>
      </pc:sldChg>
      <pc:sldChg chg="modSp">
        <pc:chgData name="Anthony Rutherford" userId="S::adrutherford@crimson.ua.edu::41f5563e-a653-49f9-ac25-a2f4aff403fa" providerId="AD" clId="Web-{79629A35-8550-2117-F98F-E61395638A08}" dt="2025-03-23T01:58:22.401" v="62" actId="20577"/>
        <pc:sldMkLst>
          <pc:docMk/>
          <pc:sldMk cId="1750097568" sldId="265"/>
        </pc:sldMkLst>
      </pc:sldChg>
      <pc:sldChg chg="addSp modSp addAnim">
        <pc:chgData name="Anthony Rutherford" userId="S::adrutherford@crimson.ua.edu::41f5563e-a653-49f9-ac25-a2f4aff403fa" providerId="AD" clId="Web-{79629A35-8550-2117-F98F-E61395638A08}" dt="2025-03-23T07:53:09.028" v="214" actId="14100"/>
        <pc:sldMkLst>
          <pc:docMk/>
          <pc:sldMk cId="2856474988" sldId="274"/>
        </pc:sldMkLst>
      </pc:sldChg>
      <pc:sldChg chg="modSp">
        <pc:chgData name="Anthony Rutherford" userId="S::adrutherford@crimson.ua.edu::41f5563e-a653-49f9-ac25-a2f4aff403fa" providerId="AD" clId="Web-{79629A35-8550-2117-F98F-E61395638A08}" dt="2025-03-23T02:13:19.393" v="155" actId="20577"/>
        <pc:sldMkLst>
          <pc:docMk/>
          <pc:sldMk cId="1467174022" sldId="275"/>
        </pc:sldMkLst>
      </pc:sldChg>
      <pc:sldChg chg="new del">
        <pc:chgData name="Anthony Rutherford" userId="S::adrutherford@crimson.ua.edu::41f5563e-a653-49f9-ac25-a2f4aff403fa" providerId="AD" clId="Web-{79629A35-8550-2117-F98F-E61395638A08}" dt="2025-03-23T07:47:42.923" v="206"/>
        <pc:sldMkLst>
          <pc:docMk/>
          <pc:sldMk cId="1998753823" sldId="277"/>
        </pc:sldMkLst>
      </pc:sldChg>
    </pc:docChg>
  </pc:docChgLst>
  <pc:docChgLst>
    <pc:chgData name="Donovan Kohler" userId="S::dpkohler@crimson.ua.edu::fc06175d-d9e1-47f3-82ae-d46eb3c52eb0" providerId="AD" clId="Web-{C9CA824C-E4BD-E222-FA74-C6DC3EA5708C}"/>
    <pc:docChg chg="addSld delSld modSld">
      <pc:chgData name="Donovan Kohler" userId="S::dpkohler@crimson.ua.edu::fc06175d-d9e1-47f3-82ae-d46eb3c52eb0" providerId="AD" clId="Web-{C9CA824C-E4BD-E222-FA74-C6DC3EA5708C}" dt="2025-03-24T22:32:58.757" v="1562" actId="20577"/>
      <pc:docMkLst>
        <pc:docMk/>
      </pc:docMkLst>
      <pc:sldChg chg="addSp delSp modSp">
        <pc:chgData name="Donovan Kohler" userId="S::dpkohler@crimson.ua.edu::fc06175d-d9e1-47f3-82ae-d46eb3c52eb0" providerId="AD" clId="Web-{C9CA824C-E4BD-E222-FA74-C6DC3EA5708C}" dt="2025-03-24T22:32:58.757" v="1562" actId="20577"/>
        <pc:sldMkLst>
          <pc:docMk/>
          <pc:sldMk cId="1364234627" sldId="276"/>
        </pc:sldMkLst>
      </pc:sldChg>
      <pc:sldChg chg="new del">
        <pc:chgData name="Donovan Kohler" userId="S::dpkohler@crimson.ua.edu::fc06175d-d9e1-47f3-82ae-d46eb3c52eb0" providerId="AD" clId="Web-{C9CA824C-E4BD-E222-FA74-C6DC3EA5708C}" dt="2025-03-24T21:50:29.052" v="4"/>
        <pc:sldMkLst>
          <pc:docMk/>
          <pc:sldMk cId="3860954161" sldId="277"/>
        </pc:sldMkLst>
      </pc:sldChg>
    </pc:docChg>
  </pc:docChgLst>
  <pc:docChgLst>
    <pc:chgData name="Trang Do" userId="c28069d2-80b2-4739-b92e-91c63b967e1d" providerId="ADAL" clId="{CDBE085D-2EF8-054D-BB53-0FD1749AFC4E}"/>
    <pc:docChg chg="undo custSel addSld delSld modSld sldOrd">
      <pc:chgData name="Trang Do" userId="c28069d2-80b2-4739-b92e-91c63b967e1d" providerId="ADAL" clId="{CDBE085D-2EF8-054D-BB53-0FD1749AFC4E}" dt="2025-04-21T23:16:40.675" v="709" actId="20577"/>
      <pc:docMkLst>
        <pc:docMk/>
      </pc:docMkLst>
      <pc:sldChg chg="modSp mod">
        <pc:chgData name="Trang Do" userId="c28069d2-80b2-4739-b92e-91c63b967e1d" providerId="ADAL" clId="{CDBE085D-2EF8-054D-BB53-0FD1749AFC4E}" dt="2025-04-20T04:51:12.326" v="170" actId="14100"/>
        <pc:sldMkLst>
          <pc:docMk/>
          <pc:sldMk cId="981088198" sldId="259"/>
        </pc:sldMkLst>
        <pc:spChg chg="mod">
          <ac:chgData name="Trang Do" userId="c28069d2-80b2-4739-b92e-91c63b967e1d" providerId="ADAL" clId="{CDBE085D-2EF8-054D-BB53-0FD1749AFC4E}" dt="2025-04-15T19:14:12.922" v="3" actId="20577"/>
          <ac:spMkLst>
            <pc:docMk/>
            <pc:sldMk cId="981088198" sldId="259"/>
            <ac:spMk id="2" creationId="{00000000-0000-0000-0000-000000000000}"/>
          </ac:spMkLst>
        </pc:spChg>
        <pc:spChg chg="mod">
          <ac:chgData name="Trang Do" userId="c28069d2-80b2-4739-b92e-91c63b967e1d" providerId="ADAL" clId="{CDBE085D-2EF8-054D-BB53-0FD1749AFC4E}" dt="2025-04-20T04:51:12.326" v="170" actId="14100"/>
          <ac:spMkLst>
            <pc:docMk/>
            <pc:sldMk cId="981088198" sldId="259"/>
            <ac:spMk id="4" creationId="{0C266C28-41E0-BE88-7A20-1998A266CF71}"/>
          </ac:spMkLst>
        </pc:spChg>
      </pc:sldChg>
      <pc:sldChg chg="modSp add del mod ord">
        <pc:chgData name="Trang Do" userId="c28069d2-80b2-4739-b92e-91c63b967e1d" providerId="ADAL" clId="{CDBE085D-2EF8-054D-BB53-0FD1749AFC4E}" dt="2025-04-21T23:13:26.962" v="696" actId="1076"/>
        <pc:sldMkLst>
          <pc:docMk/>
          <pc:sldMk cId="2301123073" sldId="262"/>
        </pc:sldMkLst>
        <pc:spChg chg="mod">
          <ac:chgData name="Trang Do" userId="c28069d2-80b2-4739-b92e-91c63b967e1d" providerId="ADAL" clId="{CDBE085D-2EF8-054D-BB53-0FD1749AFC4E}" dt="2025-04-20T05:06:59.837" v="267" actId="1076"/>
          <ac:spMkLst>
            <pc:docMk/>
            <pc:sldMk cId="2301123073" sldId="262"/>
            <ac:spMk id="2" creationId="{2FE4D099-9743-51AD-54B1-DEE8816B7940}"/>
          </ac:spMkLst>
        </pc:spChg>
        <pc:spChg chg="mod">
          <ac:chgData name="Trang Do" userId="c28069d2-80b2-4739-b92e-91c63b967e1d" providerId="ADAL" clId="{CDBE085D-2EF8-054D-BB53-0FD1749AFC4E}" dt="2025-04-21T23:13:26.962" v="696" actId="1076"/>
          <ac:spMkLst>
            <pc:docMk/>
            <pc:sldMk cId="2301123073" sldId="262"/>
            <ac:spMk id="3" creationId="{A3A674E7-2647-EE61-ECB1-28B5C7487519}"/>
          </ac:spMkLst>
        </pc:spChg>
      </pc:sldChg>
      <pc:sldChg chg="addSp delSp modSp mod">
        <pc:chgData name="Trang Do" userId="c28069d2-80b2-4739-b92e-91c63b967e1d" providerId="ADAL" clId="{CDBE085D-2EF8-054D-BB53-0FD1749AFC4E}" dt="2025-04-20T05:37:02.465" v="657"/>
        <pc:sldMkLst>
          <pc:docMk/>
          <pc:sldMk cId="927756299" sldId="263"/>
        </pc:sldMkLst>
        <pc:spChg chg="add mod">
          <ac:chgData name="Trang Do" userId="c28069d2-80b2-4739-b92e-91c63b967e1d" providerId="ADAL" clId="{CDBE085D-2EF8-054D-BB53-0FD1749AFC4E}" dt="2025-04-20T05:16:50.573" v="335" actId="1076"/>
          <ac:spMkLst>
            <pc:docMk/>
            <pc:sldMk cId="927756299" sldId="263"/>
            <ac:spMk id="4" creationId="{19C003A8-388A-6B4F-5FCB-049124976F2A}"/>
          </ac:spMkLst>
        </pc:spChg>
        <pc:spChg chg="add mod">
          <ac:chgData name="Trang Do" userId="c28069d2-80b2-4739-b92e-91c63b967e1d" providerId="ADAL" clId="{CDBE085D-2EF8-054D-BB53-0FD1749AFC4E}" dt="2025-04-20T05:16:00.387" v="323" actId="1076"/>
          <ac:spMkLst>
            <pc:docMk/>
            <pc:sldMk cId="927756299" sldId="263"/>
            <ac:spMk id="5" creationId="{9B8B5775-CF4C-BB16-6BE8-A7DF64419A64}"/>
          </ac:spMkLst>
        </pc:spChg>
        <pc:spChg chg="add mod">
          <ac:chgData name="Trang Do" userId="c28069d2-80b2-4739-b92e-91c63b967e1d" providerId="ADAL" clId="{CDBE085D-2EF8-054D-BB53-0FD1749AFC4E}" dt="2025-04-20T05:16:10.069" v="324" actId="1076"/>
          <ac:spMkLst>
            <pc:docMk/>
            <pc:sldMk cId="927756299" sldId="263"/>
            <ac:spMk id="6" creationId="{CB8046A8-0708-903D-1418-579EBEEF1D55}"/>
          </ac:spMkLst>
        </pc:spChg>
        <pc:spChg chg="mod">
          <ac:chgData name="Trang Do" userId="c28069d2-80b2-4739-b92e-91c63b967e1d" providerId="ADAL" clId="{CDBE085D-2EF8-054D-BB53-0FD1749AFC4E}" dt="2025-04-20T05:37:02.465" v="657"/>
          <ac:spMkLst>
            <pc:docMk/>
            <pc:sldMk cId="927756299" sldId="263"/>
            <ac:spMk id="7" creationId="{53B170A2-73B7-D76F-2FFB-E0AD3E233654}"/>
          </ac:spMkLst>
        </pc:spChg>
        <pc:spChg chg="add del mod">
          <ac:chgData name="Trang Do" userId="c28069d2-80b2-4739-b92e-91c63b967e1d" providerId="ADAL" clId="{CDBE085D-2EF8-054D-BB53-0FD1749AFC4E}" dt="2025-04-20T05:16:31.849" v="326" actId="478"/>
          <ac:spMkLst>
            <pc:docMk/>
            <pc:sldMk cId="927756299" sldId="263"/>
            <ac:spMk id="8" creationId="{7A20905E-AEF3-3772-D43C-F971544C7C45}"/>
          </ac:spMkLst>
        </pc:spChg>
        <pc:spChg chg="add mod">
          <ac:chgData name="Trang Do" userId="c28069d2-80b2-4739-b92e-91c63b967e1d" providerId="ADAL" clId="{CDBE085D-2EF8-054D-BB53-0FD1749AFC4E}" dt="2025-04-20T05:16:38.506" v="328" actId="1076"/>
          <ac:spMkLst>
            <pc:docMk/>
            <pc:sldMk cId="927756299" sldId="263"/>
            <ac:spMk id="10" creationId="{7CCFCF35-E5C0-2DF5-C9E6-94EB6929AE12}"/>
          </ac:spMkLst>
        </pc:spChg>
        <pc:spChg chg="add mod">
          <ac:chgData name="Trang Do" userId="c28069d2-80b2-4739-b92e-91c63b967e1d" providerId="ADAL" clId="{CDBE085D-2EF8-054D-BB53-0FD1749AFC4E}" dt="2025-04-20T05:17:14.353" v="338" actId="1076"/>
          <ac:spMkLst>
            <pc:docMk/>
            <pc:sldMk cId="927756299" sldId="263"/>
            <ac:spMk id="11" creationId="{C18C3CD9-5864-CD61-377F-D8020645C504}"/>
          </ac:spMkLst>
        </pc:spChg>
        <pc:spChg chg="mod">
          <ac:chgData name="Trang Do" userId="c28069d2-80b2-4739-b92e-91c63b967e1d" providerId="ADAL" clId="{CDBE085D-2EF8-054D-BB53-0FD1749AFC4E}" dt="2025-04-20T05:35:27.224" v="639" actId="207"/>
          <ac:spMkLst>
            <pc:docMk/>
            <pc:sldMk cId="927756299" sldId="263"/>
            <ac:spMk id="12" creationId="{B15D5615-1B7E-AEBF-6540-279E5D2CCC8F}"/>
          </ac:spMkLst>
        </pc:spChg>
        <pc:picChg chg="add mod">
          <ac:chgData name="Trang Do" userId="c28069d2-80b2-4739-b92e-91c63b967e1d" providerId="ADAL" clId="{CDBE085D-2EF8-054D-BB53-0FD1749AFC4E}" dt="2025-04-20T05:14:58.804" v="307" actId="1076"/>
          <ac:picMkLst>
            <pc:docMk/>
            <pc:sldMk cId="927756299" sldId="263"/>
            <ac:picMk id="3" creationId="{0176CA10-46C5-D0C1-EB45-56257EB3939E}"/>
          </ac:picMkLst>
        </pc:picChg>
        <pc:picChg chg="del">
          <ac:chgData name="Trang Do" userId="c28069d2-80b2-4739-b92e-91c63b967e1d" providerId="ADAL" clId="{CDBE085D-2EF8-054D-BB53-0FD1749AFC4E}" dt="2025-04-20T05:14:30.764" v="303" actId="478"/>
          <ac:picMkLst>
            <pc:docMk/>
            <pc:sldMk cId="927756299" sldId="263"/>
            <ac:picMk id="9" creationId="{C4B032A7-F2AA-85CE-8CD1-00E9EB3C0B75}"/>
          </ac:picMkLst>
        </pc:picChg>
      </pc:sldChg>
      <pc:sldChg chg="del">
        <pc:chgData name="Trang Do" userId="c28069d2-80b2-4739-b92e-91c63b967e1d" providerId="ADAL" clId="{CDBE085D-2EF8-054D-BB53-0FD1749AFC4E}" dt="2025-04-20T04:54:35.263" v="201" actId="2696"/>
        <pc:sldMkLst>
          <pc:docMk/>
          <pc:sldMk cId="1786681910" sldId="264"/>
        </pc:sldMkLst>
      </pc:sldChg>
      <pc:sldChg chg="del">
        <pc:chgData name="Trang Do" userId="c28069d2-80b2-4739-b92e-91c63b967e1d" providerId="ADAL" clId="{CDBE085D-2EF8-054D-BB53-0FD1749AFC4E}" dt="2025-04-20T04:54:49.264" v="202" actId="2696"/>
        <pc:sldMkLst>
          <pc:docMk/>
          <pc:sldMk cId="1750097568" sldId="265"/>
        </pc:sldMkLst>
      </pc:sldChg>
      <pc:sldChg chg="modSp mod">
        <pc:chgData name="Trang Do" userId="c28069d2-80b2-4739-b92e-91c63b967e1d" providerId="ADAL" clId="{CDBE085D-2EF8-054D-BB53-0FD1749AFC4E}" dt="2025-04-20T04:52:30.197" v="199" actId="20577"/>
        <pc:sldMkLst>
          <pc:docMk/>
          <pc:sldMk cId="2710539520" sldId="266"/>
        </pc:sldMkLst>
        <pc:spChg chg="mod">
          <ac:chgData name="Trang Do" userId="c28069d2-80b2-4739-b92e-91c63b967e1d" providerId="ADAL" clId="{CDBE085D-2EF8-054D-BB53-0FD1749AFC4E}" dt="2025-04-20T04:52:30.197" v="199" actId="20577"/>
          <ac:spMkLst>
            <pc:docMk/>
            <pc:sldMk cId="2710539520" sldId="266"/>
            <ac:spMk id="2" creationId="{FBED302D-D62C-0E4B-EF24-CBF977081D88}"/>
          </ac:spMkLst>
        </pc:spChg>
      </pc:sldChg>
      <pc:sldChg chg="modSp del mod">
        <pc:chgData name="Trang Do" userId="c28069d2-80b2-4739-b92e-91c63b967e1d" providerId="ADAL" clId="{CDBE085D-2EF8-054D-BB53-0FD1749AFC4E}" dt="2025-04-21T23:12:14.005" v="691" actId="2696"/>
        <pc:sldMkLst>
          <pc:docMk/>
          <pc:sldMk cId="1315120586" sldId="269"/>
        </pc:sldMkLst>
      </pc:sldChg>
      <pc:sldChg chg="addSp modSp mod">
        <pc:chgData name="Trang Do" userId="c28069d2-80b2-4739-b92e-91c63b967e1d" providerId="ADAL" clId="{CDBE085D-2EF8-054D-BB53-0FD1749AFC4E}" dt="2025-04-20T05:36:54.863" v="655" actId="20577"/>
        <pc:sldMkLst>
          <pc:docMk/>
          <pc:sldMk cId="4285342903" sldId="273"/>
        </pc:sldMkLst>
        <pc:spChg chg="add mod">
          <ac:chgData name="Trang Do" userId="c28069d2-80b2-4739-b92e-91c63b967e1d" providerId="ADAL" clId="{CDBE085D-2EF8-054D-BB53-0FD1749AFC4E}" dt="2025-04-20T05:17:48.836" v="344" actId="1076"/>
          <ac:spMkLst>
            <pc:docMk/>
            <pc:sldMk cId="4285342903" sldId="273"/>
            <ac:spMk id="2" creationId="{92DD3361-B636-89A9-2B31-57694A0A80E9}"/>
          </ac:spMkLst>
        </pc:spChg>
        <pc:spChg chg="mod">
          <ac:chgData name="Trang Do" userId="c28069d2-80b2-4739-b92e-91c63b967e1d" providerId="ADAL" clId="{CDBE085D-2EF8-054D-BB53-0FD1749AFC4E}" dt="2025-04-20T05:35:16.915" v="638" actId="207"/>
          <ac:spMkLst>
            <pc:docMk/>
            <pc:sldMk cId="4285342903" sldId="273"/>
            <ac:spMk id="3" creationId="{8B8C548F-A8FB-DE33-6496-BD47F8A5D5E4}"/>
          </ac:spMkLst>
        </pc:spChg>
        <pc:spChg chg="add mod">
          <ac:chgData name="Trang Do" userId="c28069d2-80b2-4739-b92e-91c63b967e1d" providerId="ADAL" clId="{CDBE085D-2EF8-054D-BB53-0FD1749AFC4E}" dt="2025-04-20T05:17:26.096" v="341" actId="1035"/>
          <ac:spMkLst>
            <pc:docMk/>
            <pc:sldMk cId="4285342903" sldId="273"/>
            <ac:spMk id="4" creationId="{3533CD85-904C-B029-D09A-2C907A30BDC0}"/>
          </ac:spMkLst>
        </pc:spChg>
        <pc:spChg chg="add mod">
          <ac:chgData name="Trang Do" userId="c28069d2-80b2-4739-b92e-91c63b967e1d" providerId="ADAL" clId="{CDBE085D-2EF8-054D-BB53-0FD1749AFC4E}" dt="2025-04-20T05:17:32.970" v="342" actId="1076"/>
          <ac:spMkLst>
            <pc:docMk/>
            <pc:sldMk cId="4285342903" sldId="273"/>
            <ac:spMk id="5" creationId="{C210D8AE-C38B-550C-0D24-F6FAA289622E}"/>
          </ac:spMkLst>
        </pc:spChg>
        <pc:spChg chg="add mod">
          <ac:chgData name="Trang Do" userId="c28069d2-80b2-4739-b92e-91c63b967e1d" providerId="ADAL" clId="{CDBE085D-2EF8-054D-BB53-0FD1749AFC4E}" dt="2025-04-20T05:17:40.532" v="343" actId="1076"/>
          <ac:spMkLst>
            <pc:docMk/>
            <pc:sldMk cId="4285342903" sldId="273"/>
            <ac:spMk id="6" creationId="{79FD46CA-4984-D2E9-115A-C6F44814FA56}"/>
          </ac:spMkLst>
        </pc:spChg>
        <pc:spChg chg="mod">
          <ac:chgData name="Trang Do" userId="c28069d2-80b2-4739-b92e-91c63b967e1d" providerId="ADAL" clId="{CDBE085D-2EF8-054D-BB53-0FD1749AFC4E}" dt="2025-04-20T05:36:54.863" v="655" actId="20577"/>
          <ac:spMkLst>
            <pc:docMk/>
            <pc:sldMk cId="4285342903" sldId="273"/>
            <ac:spMk id="7" creationId="{0324D98E-3CD2-3926-67F0-685CD4D5F578}"/>
          </ac:spMkLst>
        </pc:spChg>
      </pc:sldChg>
      <pc:sldChg chg="addSp delSp modSp mod modAnim modNotesTx">
        <pc:chgData name="Trang Do" userId="c28069d2-80b2-4739-b92e-91c63b967e1d" providerId="ADAL" clId="{CDBE085D-2EF8-054D-BB53-0FD1749AFC4E}" dt="2025-04-20T05:38:51.619" v="663" actId="20577"/>
        <pc:sldMkLst>
          <pc:docMk/>
          <pc:sldMk cId="2856474988" sldId="274"/>
        </pc:sldMkLst>
        <pc:spChg chg="add del mod">
          <ac:chgData name="Trang Do" userId="c28069d2-80b2-4739-b92e-91c63b967e1d" providerId="ADAL" clId="{CDBE085D-2EF8-054D-BB53-0FD1749AFC4E}" dt="2025-04-20T04:57:24.102" v="212"/>
          <ac:spMkLst>
            <pc:docMk/>
            <pc:sldMk cId="2856474988" sldId="274"/>
            <ac:spMk id="2" creationId="{12729283-2839-CA13-9ECC-76750689B5B0}"/>
          </ac:spMkLst>
        </pc:spChg>
        <pc:spChg chg="mod">
          <ac:chgData name="Trang Do" userId="c28069d2-80b2-4739-b92e-91c63b967e1d" providerId="ADAL" clId="{CDBE085D-2EF8-054D-BB53-0FD1749AFC4E}" dt="2025-04-20T05:00:49.123" v="222" actId="20577"/>
          <ac:spMkLst>
            <pc:docMk/>
            <pc:sldMk cId="2856474988" sldId="274"/>
            <ac:spMk id="7" creationId="{1BF45FD0-3776-B3E3-2068-6338145435B7}"/>
          </ac:spMkLst>
        </pc:spChg>
        <pc:picChg chg="add mod">
          <ac:chgData name="Trang Do" userId="c28069d2-80b2-4739-b92e-91c63b967e1d" providerId="ADAL" clId="{CDBE085D-2EF8-054D-BB53-0FD1749AFC4E}" dt="2025-04-20T05:01:27.138" v="224" actId="14100"/>
          <ac:picMkLst>
            <pc:docMk/>
            <pc:sldMk cId="2856474988" sldId="274"/>
            <ac:picMk id="3" creationId="{D6A3EF5B-2401-1C66-0C8C-AEC0E04316C8}"/>
          </ac:picMkLst>
        </pc:picChg>
      </pc:sldChg>
      <pc:sldChg chg="del">
        <pc:chgData name="Trang Do" userId="c28069d2-80b2-4739-b92e-91c63b967e1d" providerId="ADAL" clId="{CDBE085D-2EF8-054D-BB53-0FD1749AFC4E}" dt="2025-04-20T04:54:53.025" v="203" actId="2696"/>
        <pc:sldMkLst>
          <pc:docMk/>
          <pc:sldMk cId="1467174022" sldId="275"/>
        </pc:sldMkLst>
      </pc:sldChg>
      <pc:sldChg chg="del">
        <pc:chgData name="Trang Do" userId="c28069d2-80b2-4739-b92e-91c63b967e1d" providerId="ADAL" clId="{CDBE085D-2EF8-054D-BB53-0FD1749AFC4E}" dt="2025-04-20T04:52:52.828" v="200" actId="2696"/>
        <pc:sldMkLst>
          <pc:docMk/>
          <pc:sldMk cId="1364234627" sldId="276"/>
        </pc:sldMkLst>
      </pc:sldChg>
      <pc:sldChg chg="addSp delSp modSp add mod">
        <pc:chgData name="Trang Do" userId="c28069d2-80b2-4739-b92e-91c63b967e1d" providerId="ADAL" clId="{CDBE085D-2EF8-054D-BB53-0FD1749AFC4E}" dt="2025-04-21T23:16:40.675" v="709" actId="20577"/>
        <pc:sldMkLst>
          <pc:docMk/>
          <pc:sldMk cId="2177841462" sldId="277"/>
        </pc:sldMkLst>
        <pc:spChg chg="add mod">
          <ac:chgData name="Trang Do" userId="c28069d2-80b2-4739-b92e-91c63b967e1d" providerId="ADAL" clId="{CDBE085D-2EF8-054D-BB53-0FD1749AFC4E}" dt="2025-04-20T05:37:25.444" v="660" actId="14100"/>
          <ac:spMkLst>
            <pc:docMk/>
            <pc:sldMk cId="2177841462" sldId="277"/>
            <ac:spMk id="5" creationId="{08C8534C-7244-F7D0-6783-EF45EDB68596}"/>
          </ac:spMkLst>
        </pc:spChg>
        <pc:spChg chg="mod">
          <ac:chgData name="Trang Do" userId="c28069d2-80b2-4739-b92e-91c63b967e1d" providerId="ADAL" clId="{CDBE085D-2EF8-054D-BB53-0FD1749AFC4E}" dt="2025-04-20T05:37:09.386" v="659"/>
          <ac:spMkLst>
            <pc:docMk/>
            <pc:sldMk cId="2177841462" sldId="277"/>
            <ac:spMk id="7" creationId="{770F3458-53CD-399B-704C-0BF96BC51FC5}"/>
          </ac:spMkLst>
        </pc:spChg>
        <pc:spChg chg="mod">
          <ac:chgData name="Trang Do" userId="c28069d2-80b2-4739-b92e-91c63b967e1d" providerId="ADAL" clId="{CDBE085D-2EF8-054D-BB53-0FD1749AFC4E}" dt="2025-04-21T23:16:40.675" v="709" actId="20577"/>
          <ac:spMkLst>
            <pc:docMk/>
            <pc:sldMk cId="2177841462" sldId="277"/>
            <ac:spMk id="12" creationId="{2DCBB16E-1679-76C8-7781-532C3B2910D7}"/>
          </ac:spMkLst>
        </pc:spChg>
        <pc:picChg chg="add del mod">
          <ac:chgData name="Trang Do" userId="c28069d2-80b2-4739-b92e-91c63b967e1d" providerId="ADAL" clId="{CDBE085D-2EF8-054D-BB53-0FD1749AFC4E}" dt="2025-04-20T05:20:17.509" v="424" actId="478"/>
          <ac:picMkLst>
            <pc:docMk/>
            <pc:sldMk cId="2177841462" sldId="277"/>
            <ac:picMk id="3" creationId="{182905B9-50DB-D322-F063-10B6D6E3BA31}"/>
          </ac:picMkLst>
        </pc:picChg>
        <pc:picChg chg="add del mod">
          <ac:chgData name="Trang Do" userId="c28069d2-80b2-4739-b92e-91c63b967e1d" providerId="ADAL" clId="{CDBE085D-2EF8-054D-BB53-0FD1749AFC4E}" dt="2025-04-20T05:29:33.194" v="427" actId="478"/>
          <ac:picMkLst>
            <pc:docMk/>
            <pc:sldMk cId="2177841462" sldId="277"/>
            <ac:picMk id="4" creationId="{98CD7E92-8E66-2143-5636-A06BDD1D51BD}"/>
          </ac:picMkLst>
        </pc:picChg>
      </pc:sldChg>
      <pc:sldChg chg="addSp modSp new mod ord">
        <pc:chgData name="Trang Do" userId="c28069d2-80b2-4739-b92e-91c63b967e1d" providerId="ADAL" clId="{CDBE085D-2EF8-054D-BB53-0FD1749AFC4E}" dt="2025-04-20T04:51:38.810" v="173" actId="400"/>
        <pc:sldMkLst>
          <pc:docMk/>
          <pc:sldMk cId="3677654263" sldId="278"/>
        </pc:sldMkLst>
        <pc:spChg chg="add mod">
          <ac:chgData name="Trang Do" userId="c28069d2-80b2-4739-b92e-91c63b967e1d" providerId="ADAL" clId="{CDBE085D-2EF8-054D-BB53-0FD1749AFC4E}" dt="2025-04-20T04:51:38.810" v="173" actId="400"/>
          <ac:spMkLst>
            <pc:docMk/>
            <pc:sldMk cId="3677654263" sldId="278"/>
            <ac:spMk id="3" creationId="{A06387AB-BE01-E0A6-DE0B-419A1A74FEA3}"/>
          </ac:spMkLst>
        </pc:spChg>
      </pc:sldChg>
      <pc:sldChg chg="modSp mod">
        <pc:chgData name="Trang Do" userId="c28069d2-80b2-4739-b92e-91c63b967e1d" providerId="ADAL" clId="{CDBE085D-2EF8-054D-BB53-0FD1749AFC4E}" dt="2025-04-21T23:13:21.396" v="695" actId="1076"/>
        <pc:sldMkLst>
          <pc:docMk/>
          <pc:sldMk cId="2283843847" sldId="279"/>
        </pc:sldMkLst>
        <pc:spChg chg="mod">
          <ac:chgData name="Trang Do" userId="c28069d2-80b2-4739-b92e-91c63b967e1d" providerId="ADAL" clId="{CDBE085D-2EF8-054D-BB53-0FD1749AFC4E}" dt="2025-04-21T23:13:21.396" v="695" actId="1076"/>
          <ac:spMkLst>
            <pc:docMk/>
            <pc:sldMk cId="2283843847" sldId="279"/>
            <ac:spMk id="3" creationId="{4A21CCEF-C00F-5FBA-5AB5-6EABD8688B01}"/>
          </ac:spMkLst>
        </pc:spChg>
      </pc:sldChg>
    </pc:docChg>
  </pc:docChgLst>
  <pc:docChgLst>
    <pc:chgData name="Raudel Armenta" userId="S::rarmenta@crimson.ua.edu::466d26a0-272f-4acd-9850-3160629376fe" providerId="AD" clId="Web-{E5EC6D8F-14C4-3638-664D-7AC0DE78C683}"/>
    <pc:docChg chg="modSld">
      <pc:chgData name="Raudel Armenta" userId="S::rarmenta@crimson.ua.edu::466d26a0-272f-4acd-9850-3160629376fe" providerId="AD" clId="Web-{E5EC6D8F-14C4-3638-664D-7AC0DE78C683}" dt="2025-03-25T18:51:48.346" v="0" actId="1076"/>
      <pc:docMkLst>
        <pc:docMk/>
      </pc:docMkLst>
      <pc:sldChg chg="modSp">
        <pc:chgData name="Raudel Armenta" userId="S::rarmenta@crimson.ua.edu::466d26a0-272f-4acd-9850-3160629376fe" providerId="AD" clId="Web-{E5EC6D8F-14C4-3638-664D-7AC0DE78C683}" dt="2025-03-25T18:51:48.346" v="0" actId="1076"/>
        <pc:sldMkLst>
          <pc:docMk/>
          <pc:sldMk cId="2856474988" sldId="274"/>
        </pc:sldMkLst>
      </pc:sldChg>
    </pc:docChg>
  </pc:docChgLst>
  <pc:docChgLst>
    <pc:chgData name="Anthony Rutherford" userId="S::adrutherford@crimson.ua.edu::41f5563e-a653-49f9-ac25-a2f4aff403fa" providerId="AD" clId="Web-{5B9CCA6F-50FB-7ED2-6E2F-82A3F9A3B03C}"/>
    <pc:docChg chg="modSld">
      <pc:chgData name="Anthony Rutherford" userId="S::adrutherford@crimson.ua.edu::41f5563e-a653-49f9-ac25-a2f4aff403fa" providerId="AD" clId="Web-{5B9CCA6F-50FB-7ED2-6E2F-82A3F9A3B03C}" dt="2025-03-24T22:44:09.207" v="21" actId="20577"/>
      <pc:docMkLst>
        <pc:docMk/>
      </pc:docMkLst>
      <pc:sldChg chg="modSp">
        <pc:chgData name="Anthony Rutherford" userId="S::adrutherford@crimson.ua.edu::41f5563e-a653-49f9-ac25-a2f4aff403fa" providerId="AD" clId="Web-{5B9CCA6F-50FB-7ED2-6E2F-82A3F9A3B03C}" dt="2025-03-24T22:44:09.207" v="21" actId="20577"/>
        <pc:sldMkLst>
          <pc:docMk/>
          <pc:sldMk cId="1364234627" sldId="27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6994A-0093-9747-B7D8-0B4E319F282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96A607-6E31-3944-94E0-5CA5EA6BA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3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6A607-6E31-3944-94E0-5CA5EA6BAF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083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A656B-9E34-12AB-EE39-DB4CFDC1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0FB541-C732-215D-C30D-4CF8154672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DB1B4C-FFEF-3A52-A3C0-55B778FC05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Send information between Apple Vision Pro and server for information processing or use of AI models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Distributed intelligence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Client-server architecture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/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B32BB-E179-3A99-8EE0-30420657A5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6411C-4166-4D58-9DD2-83A7F7607E09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55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B87F5-DB48-FF3E-CB05-1F19426C1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CEDFAB-2662-B7FD-932B-156B4B0419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EE53EF-9740-5941-882B-FC02BCB82E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fontAlgn="base">
              <a:lnSpc>
                <a:spcPct val="100000"/>
              </a:lnSpc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</a:t>
            </a:r>
            <a:r>
              <a:rPr lang="en-US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n-US" b="0" i="0" u="none" strike="noStrike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visionOS</a:t>
            </a:r>
            <a:r>
              <a:rPr lang="en-US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app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that allows users to pick an image from the Photo app and send it to the backend via WebSocket</a:t>
            </a:r>
          </a:p>
          <a:p>
            <a:pPr lvl="1" fontAlgn="base">
              <a:lnSpc>
                <a:spcPct val="100000"/>
              </a:lnSpc>
            </a:pPr>
            <a:r>
              <a:rPr lang="en-US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Researchin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the LLM models from Hugging Face to process data, setting up AWS, and writing code for the backend</a:t>
            </a:r>
          </a:p>
          <a:p>
            <a:pPr lvl="1" fontAlgn="base">
              <a:lnSpc>
                <a:spcPct val="100000"/>
              </a:lnSpc>
            </a:pPr>
            <a:r>
              <a:rPr lang="en-US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Creating a basic 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website</a:t>
            </a:r>
            <a:endParaRPr lang="en-US" b="0" i="0" u="none" strike="noStrike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2DB15-E5DB-07E9-6DD8-2B5A31A346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6A607-6E31-3944-94E0-5CA5EA6BAF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60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fontAlgn="base">
              <a:lnSpc>
                <a:spcPct val="100000"/>
              </a:lnSpc>
            </a:pPr>
            <a:r>
              <a:rPr lang="en-US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Applying speech recognition and displaying the result from the data processing in AWS on the </a:t>
            </a:r>
            <a:r>
              <a:rPr lang="en-US" b="0" i="0" u="none" strike="noStrike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visionOS</a:t>
            </a:r>
            <a:r>
              <a:rPr lang="en-US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app</a:t>
            </a:r>
          </a:p>
          <a:p>
            <a:pPr lvl="1" fontAlgn="base">
              <a:lnSpc>
                <a:spcPct val="100000"/>
              </a:lnSpc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Installing dependencies within AWS (from Lambda to EC2)</a:t>
            </a:r>
          </a:p>
          <a:p>
            <a:pPr lvl="1" fontAlgn="base">
              <a:lnSpc>
                <a:spcPct val="100000"/>
              </a:lnSpc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the project website more appealing and user-friendly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6A607-6E31-3944-94E0-5CA5EA6BAF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39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553B7-77E3-457C-D862-0867D2C47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E09E63-09E0-12E0-CFBF-EFB15527EF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5FBB81-1827-1899-20C9-10994B9328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fontAlgn="base">
              <a:lnSpc>
                <a:spcPct val="100000"/>
              </a:lnSpc>
            </a:pPr>
            <a:r>
              <a:rPr lang="en-US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Applying speech recognition and displaying the result from the data processing in AWS on the </a:t>
            </a:r>
            <a:r>
              <a:rPr lang="en-US" b="0" i="0" u="none" strike="noStrike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visionOS</a:t>
            </a:r>
            <a:r>
              <a:rPr lang="en-US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app</a:t>
            </a:r>
          </a:p>
          <a:p>
            <a:pPr lvl="1" fontAlgn="base">
              <a:lnSpc>
                <a:spcPct val="100000"/>
              </a:lnSpc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Installing dependencies within AWS (from Lambda to EC2)</a:t>
            </a:r>
          </a:p>
          <a:p>
            <a:pPr lvl="1" fontAlgn="base">
              <a:lnSpc>
                <a:spcPct val="100000"/>
              </a:lnSpc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the project website more appealing and user-friendly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F704FB-CAE1-2628-4460-AD5CE84560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6A607-6E31-3944-94E0-5CA5EA6BAF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983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9DAD0-51A4-06D3-2CFA-6539426DB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951C2C-F88A-B0F9-6F07-4D6790E7F5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0C6895-CAB2-2A8B-7E47-EE6F9BFCF5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www.youtube.com</a:t>
            </a:r>
            <a:r>
              <a:rPr lang="en-US"/>
              <a:t>/</a:t>
            </a:r>
            <a:r>
              <a:rPr lang="en-US" err="1"/>
              <a:t>watch?v</a:t>
            </a:r>
            <a:r>
              <a:rPr lang="en-US"/>
              <a:t>=ihywh1OfG-Y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43A55-02FA-9A4D-B8BE-A31E421A0D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6A607-6E31-3944-94E0-5CA5EA6BAF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21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hyperlink" Target="https://github.com/Apple-Vision-Pro-UA-CS495" TargetMode="External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hyperlink" Target="https://apple-vision-pro-tutorial.readthedocs.io/en/latest/" TargetMode="External"/><Relationship Id="rId10" Type="http://schemas.openxmlformats.org/officeDocument/2006/relationships/image" Target="../media/image5.jpeg"/><Relationship Id="rId4" Type="http://schemas.openxmlformats.org/officeDocument/2006/relationships/hyperlink" Target="https://apple-vision-pro-ua-cs495.github.io/project-website/" TargetMode="Externa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orgs/Apple-Vision-Pro-UA-CS495/projects/1/views/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orgs/Apple-Vision-Pro-UA-CS495/projects/1/views/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orgs/Apple-Vision-Pro-UA-CS495/projects/1/views/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hywh1OfG-Y?feature=oembed" TargetMode="Externa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42BC7E5-76DB-4826-8C07-4A49B6353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479558"/>
            <a:ext cx="1861854" cy="717514"/>
            <a:chOff x="0" y="1479558"/>
            <a:chExt cx="1861854" cy="717514"/>
          </a:xfrm>
          <a:solidFill>
            <a:schemeClr val="bg1"/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16C8D8F-10E9-4498-ABDB-0F923F8B6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47955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E5A83E3-8A11-4492-BB6E-F5F2240316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9192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498F8FF6-43B4-494A-AF8F-123A4983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18992" y="-34538"/>
            <a:ext cx="6655405" cy="6335470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2B06059C-C357-4011-82B9-9C01063013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5194" y="-23905"/>
            <a:ext cx="6705251" cy="6318526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5AFEC601-A132-47EE-B0C2-B38ACD9FC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6886" y="-23905"/>
            <a:ext cx="6705251" cy="6215019"/>
          </a:xfrm>
          <a:custGeom>
            <a:avLst/>
            <a:gdLst>
              <a:gd name="connsiteX0" fmla="*/ 1529549 w 6355652"/>
              <a:gd name="connsiteY0" fmla="*/ 0 h 5890980"/>
              <a:gd name="connsiteX1" fmla="*/ 4826104 w 6355652"/>
              <a:gd name="connsiteY1" fmla="*/ 0 h 5890980"/>
              <a:gd name="connsiteX2" fmla="*/ 4954579 w 6355652"/>
              <a:gd name="connsiteY2" fmla="*/ 78051 h 5890980"/>
              <a:gd name="connsiteX3" fmla="*/ 6355652 w 6355652"/>
              <a:gd name="connsiteY3" fmla="*/ 2713154 h 5890980"/>
              <a:gd name="connsiteX4" fmla="*/ 3177826 w 6355652"/>
              <a:gd name="connsiteY4" fmla="*/ 5890980 h 5890980"/>
              <a:gd name="connsiteX5" fmla="*/ 0 w 6355652"/>
              <a:gd name="connsiteY5" fmla="*/ 2713154 h 5890980"/>
              <a:gd name="connsiteX6" fmla="*/ 1401073 w 6355652"/>
              <a:gd name="connsiteY6" fmla="*/ 78051 h 589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5890980">
                <a:moveTo>
                  <a:pt x="1529549" y="0"/>
                </a:moveTo>
                <a:lnTo>
                  <a:pt x="4826104" y="0"/>
                </a:lnTo>
                <a:lnTo>
                  <a:pt x="4954579" y="78051"/>
                </a:lnTo>
                <a:cubicBezTo>
                  <a:pt x="5799886" y="649129"/>
                  <a:pt x="6355652" y="1616239"/>
                  <a:pt x="6355652" y="2713154"/>
                </a:cubicBezTo>
                <a:cubicBezTo>
                  <a:pt x="6355652" y="4468219"/>
                  <a:pt x="4932891" y="5890980"/>
                  <a:pt x="3177826" y="5890980"/>
                </a:cubicBezTo>
                <a:cubicBezTo>
                  <a:pt x="1422761" y="5890980"/>
                  <a:pt x="0" y="4468219"/>
                  <a:pt x="0" y="2713154"/>
                </a:cubicBezTo>
                <a:cubicBezTo>
                  <a:pt x="0" y="1616239"/>
                  <a:pt x="555766" y="649129"/>
                  <a:pt x="1401073" y="78051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42409" y="895483"/>
            <a:ext cx="5786232" cy="3011190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Apple Vision Pro Sprint 3</a:t>
            </a:r>
          </a:p>
        </p:txBody>
      </p:sp>
      <p:sp>
        <p:nvSpPr>
          <p:cNvPr id="54" name="Graphic 212">
            <a:extLst>
              <a:ext uri="{FF2B5EF4-FFF2-40B4-BE49-F238E27FC236}">
                <a16:creationId xmlns:a16="http://schemas.microsoft.com/office/drawing/2014/main" id="{279CAF82-0ECF-42BE-8F37-F71941E5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4716" y="188494"/>
            <a:ext cx="1048371" cy="104837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56" name="Graphic 212">
            <a:extLst>
              <a:ext uri="{FF2B5EF4-FFF2-40B4-BE49-F238E27FC236}">
                <a16:creationId xmlns:a16="http://schemas.microsoft.com/office/drawing/2014/main" id="{218E095B-4870-4AD5-9C41-C16D59523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4716" y="188494"/>
            <a:ext cx="1048371" cy="104837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58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583101" y="3578317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5" name="Oval 64">
            <a:extLst>
              <a:ext uri="{FF2B5EF4-FFF2-40B4-BE49-F238E27FC236}">
                <a16:creationId xmlns:a16="http://schemas.microsoft.com/office/drawing/2014/main" id="{033BC44A-0661-43B4-9C14-FD5963C22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4525" y="4910353"/>
            <a:ext cx="468090" cy="468090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BE8CB2F0-2F5A-4EBD-B214-E0309C31F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4525" y="4910353"/>
            <a:ext cx="468090" cy="468090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FFD3887D-244B-4EC4-9208-E304984C5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2467" y="4200769"/>
            <a:ext cx="2769534" cy="2657232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97224C31-855E-4593-8A58-5B2B0CC4F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2467" y="4200769"/>
            <a:ext cx="2769534" cy="2657232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66C28-41E0-BE88-7A20-1998A266CF71}"/>
              </a:ext>
            </a:extLst>
          </p:cNvPr>
          <p:cNvSpPr txBox="1"/>
          <p:nvPr/>
        </p:nvSpPr>
        <p:spPr>
          <a:xfrm>
            <a:off x="8703024" y="1457628"/>
            <a:ext cx="348897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GitHub Source Code: </a:t>
            </a:r>
            <a:r>
              <a:rPr lang="en-US" sz="1400">
                <a:solidFill>
                  <a:schemeClr val="bg1"/>
                </a:solidFill>
                <a:hlinkClick r:id="rId3"/>
              </a:rPr>
              <a:t>https://github.com/Apple-Vision-Pro-UA-CS495</a:t>
            </a:r>
            <a:r>
              <a:rPr lang="en-US" sz="1400">
                <a:solidFill>
                  <a:schemeClr val="bg1"/>
                </a:solidFill>
              </a:rPr>
              <a:t>  </a:t>
            </a:r>
          </a:p>
          <a:p>
            <a:r>
              <a:rPr lang="en-US">
                <a:solidFill>
                  <a:schemeClr val="bg1"/>
                </a:solidFill>
              </a:rPr>
              <a:t>Project Website: </a:t>
            </a:r>
            <a:r>
              <a:rPr lang="en-US" sz="1400">
                <a:solidFill>
                  <a:schemeClr val="bg1"/>
                </a:solidFill>
                <a:hlinkClick r:id="rId4"/>
              </a:rPr>
              <a:t>https://apple-vision-pro-ua-cs495.github.io/project-website/</a:t>
            </a:r>
            <a:r>
              <a:rPr lang="en-US" sz="1400">
                <a:solidFill>
                  <a:schemeClr val="bg1"/>
                </a:solidFill>
              </a:rPr>
              <a:t> </a:t>
            </a:r>
          </a:p>
          <a:p>
            <a:r>
              <a:rPr lang="en-US">
                <a:solidFill>
                  <a:schemeClr val="bg1"/>
                </a:solidFill>
              </a:rPr>
              <a:t>Documentation Website: </a:t>
            </a:r>
            <a:r>
              <a:rPr lang="en-US" sz="1400">
                <a:solidFill>
                  <a:schemeClr val="bg1"/>
                </a:solidFill>
                <a:hlinkClick r:id="rId5"/>
              </a:rPr>
              <a:t>https://apple-vision-pro-tutorial.readthedocs.io/en/latest/</a:t>
            </a:r>
            <a:r>
              <a:rPr lang="en-US" sz="14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018" y="6386342"/>
            <a:ext cx="12186072" cy="45770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Donovan Kohler      Trang Do       Anthony Rutherford     Sam Kwon      </a:t>
            </a:r>
            <a:r>
              <a:rPr lang="en-US" sz="2000"/>
              <a:t>Raudel Armenta</a:t>
            </a:r>
          </a:p>
        </p:txBody>
      </p:sp>
      <p:pic>
        <p:nvPicPr>
          <p:cNvPr id="5" name="Picture 4" descr="A person in a suit and tie&#10;&#10;AI-generated content may be incorrect.">
            <a:extLst>
              <a:ext uri="{FF2B5EF4-FFF2-40B4-BE49-F238E27FC236}">
                <a16:creationId xmlns:a16="http://schemas.microsoft.com/office/drawing/2014/main" id="{960AB061-D847-BC3F-F33D-972E0EBCD0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1238" y="4659682"/>
            <a:ext cx="1598893" cy="1620034"/>
          </a:xfrm>
          <a:prstGeom prst="rect">
            <a:avLst/>
          </a:prstGeom>
        </p:spPr>
      </p:pic>
      <p:pic>
        <p:nvPicPr>
          <p:cNvPr id="6" name="Picture 5" descr="A person in a suit&#10;&#10;AI-generated content may be incorrect.">
            <a:extLst>
              <a:ext uri="{FF2B5EF4-FFF2-40B4-BE49-F238E27FC236}">
                <a16:creationId xmlns:a16="http://schemas.microsoft.com/office/drawing/2014/main" id="{2A2541EB-5674-727D-A610-D4D44051EDD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-510" b="23453"/>
          <a:stretch/>
        </p:blipFill>
        <p:spPr>
          <a:xfrm>
            <a:off x="2674637" y="4672458"/>
            <a:ext cx="1482557" cy="1713853"/>
          </a:xfrm>
          <a:prstGeom prst="rect">
            <a:avLst/>
          </a:prstGeom>
        </p:spPr>
      </p:pic>
      <p:pic>
        <p:nvPicPr>
          <p:cNvPr id="7" name="Picture 6" descr="A person in a suit and tie&#10;&#10;AI-generated content may be incorrect.">
            <a:extLst>
              <a:ext uri="{FF2B5EF4-FFF2-40B4-BE49-F238E27FC236}">
                <a16:creationId xmlns:a16="http://schemas.microsoft.com/office/drawing/2014/main" id="{B33E9E67-8A2F-8D3F-024A-8679C4F6ED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4477" y="4610099"/>
            <a:ext cx="1565437" cy="1779106"/>
          </a:xfrm>
          <a:prstGeom prst="rect">
            <a:avLst/>
          </a:prstGeom>
        </p:spPr>
      </p:pic>
      <p:pic>
        <p:nvPicPr>
          <p:cNvPr id="8" name="Picture 7" descr="A person in a suit&#10;&#10;AI-generated content may be incorrect.">
            <a:extLst>
              <a:ext uri="{FF2B5EF4-FFF2-40B4-BE49-F238E27FC236}">
                <a16:creationId xmlns:a16="http://schemas.microsoft.com/office/drawing/2014/main" id="{C8C72455-B776-8C59-853C-42E66C02528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3091" t="11569" r="32727" b="65395"/>
          <a:stretch/>
        </p:blipFill>
        <p:spPr>
          <a:xfrm>
            <a:off x="4765862" y="4610099"/>
            <a:ext cx="2018593" cy="1777126"/>
          </a:xfrm>
          <a:prstGeom prst="rect">
            <a:avLst/>
          </a:prstGeom>
        </p:spPr>
      </p:pic>
      <p:pic>
        <p:nvPicPr>
          <p:cNvPr id="10" name="Picture 9" descr="A person in a suit and tie&#10;&#10;AI-generated content may be incorrect.">
            <a:extLst>
              <a:ext uri="{FF2B5EF4-FFF2-40B4-BE49-F238E27FC236}">
                <a16:creationId xmlns:a16="http://schemas.microsoft.com/office/drawing/2014/main" id="{44C7C61D-40F3-6389-79C6-B14E1A6F94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75" y="4665600"/>
            <a:ext cx="1623128" cy="162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8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242F60-992B-8A22-B853-7E8839EFD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69324C39-E650-229E-4D91-BFBF1D88AF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E74A3439-9058-CC16-1F51-E15665090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0809" y="1187311"/>
            <a:ext cx="5089552" cy="44833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F6505DF-BD4E-B0C7-C76D-E17D97387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301" y="1178924"/>
            <a:ext cx="5089552" cy="4483379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9C265243-AB83-6A8B-8D96-F63B98FEA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3787" y="1130846"/>
            <a:ext cx="5039475" cy="4439266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4" name="Graphic 38">
            <a:extLst>
              <a:ext uri="{FF2B5EF4-FFF2-40B4-BE49-F238E27FC236}">
                <a16:creationId xmlns:a16="http://schemas.microsoft.com/office/drawing/2014/main" id="{CDB4BB94-5395-F0FC-0CD2-4D840EBC1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040" y="1424181"/>
            <a:ext cx="1355538" cy="503582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4D090F-D8AC-9E67-544E-8AF1C42008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17">
              <a:extLst>
                <a:ext uri="{FF2B5EF4-FFF2-40B4-BE49-F238E27FC236}">
                  <a16:creationId xmlns:a16="http://schemas.microsoft.com/office/drawing/2014/main" id="{05A02DB0-335A-E0C9-5023-BB2E834BFB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6" name="Graphic 212">
            <a:extLst>
              <a:ext uri="{FF2B5EF4-FFF2-40B4-BE49-F238E27FC236}">
                <a16:creationId xmlns:a16="http://schemas.microsoft.com/office/drawing/2014/main" id="{F7CC6DAF-6793-2E83-9A49-BE1E1461F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502" y="629793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87" name="Graphic 212">
            <a:extLst>
              <a:ext uri="{FF2B5EF4-FFF2-40B4-BE49-F238E27FC236}">
                <a16:creationId xmlns:a16="http://schemas.microsoft.com/office/drawing/2014/main" id="{B0DDAB32-E5A7-82FF-AF81-C0E1D0CBF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502" y="629793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88" name="Graphic 4">
            <a:extLst>
              <a:ext uri="{FF2B5EF4-FFF2-40B4-BE49-F238E27FC236}">
                <a16:creationId xmlns:a16="http://schemas.microsoft.com/office/drawing/2014/main" id="{B95872AC-71CD-A398-CCB0-B8C228B4CA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32680" y="5188771"/>
            <a:ext cx="1076787" cy="1076789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89" name="Freeform: Shape 24">
              <a:extLst>
                <a:ext uri="{FF2B5EF4-FFF2-40B4-BE49-F238E27FC236}">
                  <a16:creationId xmlns:a16="http://schemas.microsoft.com/office/drawing/2014/main" id="{CC42B9E2-E88C-6C94-CDF2-3A17158773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25">
              <a:extLst>
                <a:ext uri="{FF2B5EF4-FFF2-40B4-BE49-F238E27FC236}">
                  <a16:creationId xmlns:a16="http://schemas.microsoft.com/office/drawing/2014/main" id="{815FCB2A-DD3E-931A-5102-32E66702F2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26">
              <a:extLst>
                <a:ext uri="{FF2B5EF4-FFF2-40B4-BE49-F238E27FC236}">
                  <a16:creationId xmlns:a16="http://schemas.microsoft.com/office/drawing/2014/main" id="{23B8B088-B2E7-6811-4C0B-226E22E5C3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27">
              <a:extLst>
                <a:ext uri="{FF2B5EF4-FFF2-40B4-BE49-F238E27FC236}">
                  <a16:creationId xmlns:a16="http://schemas.microsoft.com/office/drawing/2014/main" id="{3CEAA7D2-EDC5-C562-999B-B26203206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2B361AB-77A0-E1EE-0B22-C6A063DF4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E23F96D-5FED-6E16-1B5D-63DC4B0A1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3C5E923-F270-1E08-06E0-D0B5067F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D479FCE-110F-AB45-5FA9-B5237E8DA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A27451B-A29C-57C6-D2E0-2C4B15E51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F941D65-B5CD-9B09-DE80-BDB3491BAE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4483A35-B62F-A383-0F82-1FDC926DD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8EFF6A-9D3D-F753-F139-FE83B351E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805BF4A-C2F2-E8DD-8D5A-DEBF4B5C69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BED302D-D62C-0E4B-EF24-CBF977081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1619"/>
            <a:ext cx="4905401" cy="4042196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05DC0-E268-EE9D-6D88-A4E9C50C8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5567" y="1130846"/>
            <a:ext cx="5806689" cy="46491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Aptos Display"/>
                <a:cs typeface="Arial"/>
              </a:rPr>
              <a:t>Set up initial infrastructure for future development with the Vision Pro and cloud computing</a:t>
            </a:r>
            <a:endParaRPr lang="en-US" sz="2800">
              <a:solidFill>
                <a:schemeClr val="bg1"/>
              </a:solidFill>
              <a:latin typeface="Aptos Display"/>
              <a:cs typeface="Arial"/>
            </a:endParaRPr>
          </a:p>
          <a:p>
            <a:r>
              <a:rPr lang="en-US" sz="2800">
                <a:solidFill>
                  <a:schemeClr val="bg1"/>
                </a:solidFill>
                <a:latin typeface="Aptos Display"/>
                <a:cs typeface="Arial"/>
              </a:rPr>
              <a:t>Build a </a:t>
            </a:r>
            <a:r>
              <a:rPr lang="en-US" sz="2800" err="1">
                <a:solidFill>
                  <a:schemeClr val="bg1"/>
                </a:solidFill>
                <a:latin typeface="Aptos Display"/>
                <a:cs typeface="Arial"/>
              </a:rPr>
              <a:t>visionOS</a:t>
            </a:r>
            <a:r>
              <a:rPr lang="en-US" sz="2800">
                <a:solidFill>
                  <a:schemeClr val="bg1"/>
                </a:solidFill>
                <a:latin typeface="Aptos Display"/>
                <a:cs typeface="Arial"/>
              </a:rPr>
              <a:t> app that uses data from Apple Vision Pro to provide distributed intelligence</a:t>
            </a:r>
          </a:p>
          <a:p>
            <a:r>
              <a:rPr lang="en-US">
                <a:solidFill>
                  <a:schemeClr val="bg1"/>
                </a:solidFill>
                <a:latin typeface="Aptos Display"/>
                <a:cs typeface="Arial"/>
              </a:rPr>
              <a:t>Leverage Hugging Face models for machine learning capabilities</a:t>
            </a:r>
          </a:p>
          <a:p>
            <a:endParaRPr lang="en-US" sz="2600">
              <a:solidFill>
                <a:schemeClr val="bg1"/>
              </a:solidFill>
            </a:endParaRPr>
          </a:p>
        </p:txBody>
      </p:sp>
      <p:pic>
        <p:nvPicPr>
          <p:cNvPr id="5" name="Picture 4" descr="A close up of a belt&#10;&#10;AI-generated content may be incorrect.">
            <a:extLst>
              <a:ext uri="{FF2B5EF4-FFF2-40B4-BE49-F238E27FC236}">
                <a16:creationId xmlns:a16="http://schemas.microsoft.com/office/drawing/2014/main" id="{EC8072D6-9BE4-805C-6DA8-1CB420AF3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027" y="4509734"/>
            <a:ext cx="3632548" cy="158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39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Rectangle 364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Freeform: Shape 366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3871489" cy="4096327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69" name="Freeform: Shape 368">
            <a:extLst>
              <a:ext uri="{FF2B5EF4-FFF2-40B4-BE49-F238E27FC236}">
                <a16:creationId xmlns:a16="http://schemas.microsoft.com/office/drawing/2014/main" id="{31CE7A08-2184-4B99-ABC0-B40CD1D3F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871489" cy="4096327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E4D099-9743-51AD-54B1-DEE8816B7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24224" y="3880486"/>
            <a:ext cx="5047727" cy="3058492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High-Level Implemented Functionality</a:t>
            </a:r>
          </a:p>
        </p:txBody>
      </p:sp>
      <p:sp>
        <p:nvSpPr>
          <p:cNvPr id="371" name="Freeform: Shape 370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79558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73" name="Freeform: Shape 372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19293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75" name="Freeform: Shape 374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00654" y="4275786"/>
            <a:ext cx="2691346" cy="2582214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7" name="Freeform: Shape 376">
            <a:extLst>
              <a:ext uri="{FF2B5EF4-FFF2-40B4-BE49-F238E27FC236}">
                <a16:creationId xmlns:a16="http://schemas.microsoft.com/office/drawing/2014/main" id="{2552FC29-9118-466F-940E-80C84EFDF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00654" y="4275786"/>
            <a:ext cx="2691346" cy="2582214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674E7-2647-EE61-ECB1-28B5C7487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806" y="1612019"/>
            <a:ext cx="6842025" cy="356927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1">
                <a:solidFill>
                  <a:schemeClr val="bg1"/>
                </a:solidFill>
              </a:rPr>
              <a:t>App-Side:</a:t>
            </a:r>
          </a:p>
          <a:p>
            <a:pPr lvl="1">
              <a:lnSpc>
                <a:spcPct val="100000"/>
              </a:lnSpc>
              <a:buFont typeface="Courier New"/>
              <a:buChar char="o"/>
            </a:pPr>
            <a:r>
              <a:rPr lang="en-US">
                <a:solidFill>
                  <a:schemeClr val="bg1"/>
                </a:solidFill>
              </a:rPr>
              <a:t>Connects to </a:t>
            </a:r>
            <a:r>
              <a:rPr lang="en-US" err="1">
                <a:solidFill>
                  <a:schemeClr val="bg1"/>
                </a:solidFill>
              </a:rPr>
              <a:t>WebSockets</a:t>
            </a:r>
            <a:endParaRPr lang="en-US">
              <a:solidFill>
                <a:schemeClr val="bg1"/>
              </a:solidFill>
            </a:endParaRPr>
          </a:p>
          <a:p>
            <a:pPr lvl="1">
              <a:lnSpc>
                <a:spcPct val="100000"/>
              </a:lnSpc>
              <a:buFont typeface="Courier New"/>
              <a:buChar char="o"/>
            </a:pPr>
            <a:r>
              <a:rPr lang="en-US">
                <a:solidFill>
                  <a:schemeClr val="bg1"/>
                </a:solidFill>
              </a:rPr>
              <a:t>Display classification results by having the app parse the JSON response  from server</a:t>
            </a:r>
          </a:p>
          <a:p>
            <a:pPr lvl="1">
              <a:lnSpc>
                <a:spcPct val="100000"/>
              </a:lnSpc>
              <a:buFont typeface="Courier New"/>
              <a:buChar char="o"/>
            </a:pPr>
            <a:r>
              <a:rPr lang="en-US">
                <a:solidFill>
                  <a:schemeClr val="bg1"/>
                </a:solidFill>
              </a:rPr>
              <a:t>Connect to OpenAI's chat completion API</a:t>
            </a:r>
          </a:p>
          <a:p>
            <a:pPr lvl="1">
              <a:lnSpc>
                <a:spcPct val="100000"/>
              </a:lnSpc>
              <a:buFont typeface="Courier New"/>
              <a:buChar char="o"/>
            </a:pPr>
            <a:r>
              <a:rPr lang="en-US">
                <a:solidFill>
                  <a:schemeClr val="bg1"/>
                </a:solidFill>
              </a:rPr>
              <a:t>Assistants reply (or error) is passed to the completion handler</a:t>
            </a:r>
          </a:p>
        </p:txBody>
      </p:sp>
      <p:grpSp>
        <p:nvGrpSpPr>
          <p:cNvPr id="379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F943AAB6-D563-AE2F-7BCC-8E8A17527CCF}"/>
              </a:ext>
            </a:extLst>
          </p:cNvPr>
          <p:cNvSpPr txBox="1">
            <a:spLocks/>
          </p:cNvSpPr>
          <p:nvPr/>
        </p:nvSpPr>
        <p:spPr>
          <a:xfrm>
            <a:off x="4693330" y="1052968"/>
            <a:ext cx="6789770" cy="3058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>
                <a:solidFill>
                  <a:schemeClr val="bg1"/>
                </a:solidFill>
                <a:ea typeface="Open Sans"/>
                <a:cs typeface="Open San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1123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8B41D8-B39E-309B-C5B5-F6136BC46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Rectangle 364">
            <a:extLst>
              <a:ext uri="{FF2B5EF4-FFF2-40B4-BE49-F238E27FC236}">
                <a16:creationId xmlns:a16="http://schemas.microsoft.com/office/drawing/2014/main" id="{421D44D6-17F4-1824-6286-420D0DC42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Freeform: Shape 366">
            <a:extLst>
              <a:ext uri="{FF2B5EF4-FFF2-40B4-BE49-F238E27FC236}">
                <a16:creationId xmlns:a16="http://schemas.microsoft.com/office/drawing/2014/main" id="{FDFA47B8-D33F-7A4F-8F42-B71CE80F6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3871489" cy="4096327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69" name="Freeform: Shape 368">
            <a:extLst>
              <a:ext uri="{FF2B5EF4-FFF2-40B4-BE49-F238E27FC236}">
                <a16:creationId xmlns:a16="http://schemas.microsoft.com/office/drawing/2014/main" id="{D8B442F4-F650-B5F5-0FCC-3D9C90A75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871489" cy="4096327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126FA7-CDCF-0E55-2EBA-1E7F08CB2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24224" y="3880486"/>
            <a:ext cx="5047727" cy="3058492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High-Level Implemented Functionality</a:t>
            </a:r>
          </a:p>
        </p:txBody>
      </p:sp>
      <p:sp>
        <p:nvSpPr>
          <p:cNvPr id="371" name="Freeform: Shape 370">
            <a:extLst>
              <a:ext uri="{FF2B5EF4-FFF2-40B4-BE49-F238E27FC236}">
                <a16:creationId xmlns:a16="http://schemas.microsoft.com/office/drawing/2014/main" id="{694E755E-D1F1-272B-51E3-54C26B183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79558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73" name="Freeform: Shape 372">
            <a:extLst>
              <a:ext uri="{FF2B5EF4-FFF2-40B4-BE49-F238E27FC236}">
                <a16:creationId xmlns:a16="http://schemas.microsoft.com/office/drawing/2014/main" id="{0B2F9D77-971E-6AA6-7AED-4D96904B8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19293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75" name="Freeform: Shape 374">
            <a:extLst>
              <a:ext uri="{FF2B5EF4-FFF2-40B4-BE49-F238E27FC236}">
                <a16:creationId xmlns:a16="http://schemas.microsoft.com/office/drawing/2014/main" id="{47A0DF4F-9C6D-7CFF-9FCA-6480B42B2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00654" y="4275786"/>
            <a:ext cx="2691346" cy="2582214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7" name="Freeform: Shape 376">
            <a:extLst>
              <a:ext uri="{FF2B5EF4-FFF2-40B4-BE49-F238E27FC236}">
                <a16:creationId xmlns:a16="http://schemas.microsoft.com/office/drawing/2014/main" id="{CEBA03E9-99DA-F964-3809-197C7360D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00654" y="4275786"/>
            <a:ext cx="2691346" cy="2582214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1CCEF-C00F-5FBA-5AB5-6EABD8688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008" y="1303460"/>
            <a:ext cx="6842025" cy="356927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400" b="1">
                <a:solidFill>
                  <a:schemeClr val="bg1"/>
                </a:solidFill>
              </a:rPr>
              <a:t>Server-Side:</a:t>
            </a:r>
          </a:p>
          <a:p>
            <a:pPr lvl="1">
              <a:lnSpc>
                <a:spcPct val="100000"/>
              </a:lnSpc>
              <a:buFont typeface="Courier New"/>
              <a:buChar char="o"/>
            </a:pPr>
            <a:r>
              <a:rPr lang="en-US">
                <a:solidFill>
                  <a:schemeClr val="bg1"/>
                </a:solidFill>
              </a:rPr>
              <a:t>Receive image as base64 and convert to Image type using </a:t>
            </a:r>
            <a:r>
              <a:rPr lang="en-US" err="1">
                <a:solidFill>
                  <a:schemeClr val="bg1"/>
                </a:solidFill>
              </a:rPr>
              <a:t>WebSockets</a:t>
            </a:r>
          </a:p>
          <a:p>
            <a:pPr lvl="1">
              <a:lnSpc>
                <a:spcPct val="100000"/>
              </a:lnSpc>
              <a:buFont typeface="Courier New"/>
              <a:buChar char="o"/>
            </a:pPr>
            <a:r>
              <a:rPr lang="en-US">
                <a:solidFill>
                  <a:schemeClr val="bg1"/>
                </a:solidFill>
              </a:rPr>
              <a:t>Send image through model hosted on cloud server</a:t>
            </a:r>
          </a:p>
          <a:p>
            <a:pPr lvl="1">
              <a:lnSpc>
                <a:spcPct val="100000"/>
              </a:lnSpc>
              <a:buFont typeface="Courier New"/>
              <a:buChar char="o"/>
            </a:pPr>
            <a:r>
              <a:rPr lang="en-US">
                <a:solidFill>
                  <a:schemeClr val="bg1"/>
                </a:solidFill>
              </a:rPr>
              <a:t>Send results back to </a:t>
            </a:r>
            <a:r>
              <a:rPr lang="en-US" err="1">
                <a:solidFill>
                  <a:schemeClr val="bg1"/>
                </a:solidFill>
              </a:rPr>
              <a:t>visionOS</a:t>
            </a:r>
            <a:r>
              <a:rPr lang="en-US">
                <a:solidFill>
                  <a:schemeClr val="bg1"/>
                </a:solidFill>
              </a:rPr>
              <a:t> application</a:t>
            </a:r>
          </a:p>
          <a:p>
            <a:pPr lvl="1">
              <a:lnSpc>
                <a:spcPct val="100000"/>
              </a:lnSpc>
              <a:buFont typeface="Courier New"/>
              <a:buChar char="o"/>
            </a:pPr>
            <a:r>
              <a:rPr lang="en-US">
                <a:solidFill>
                  <a:schemeClr val="bg1"/>
                </a:solidFill>
              </a:rPr>
              <a:t>Long wait times avoided by using server that does not require a cold start</a:t>
            </a:r>
          </a:p>
        </p:txBody>
      </p:sp>
      <p:grpSp>
        <p:nvGrpSpPr>
          <p:cNvPr id="379" name="Graphic 185">
            <a:extLst>
              <a:ext uri="{FF2B5EF4-FFF2-40B4-BE49-F238E27FC236}">
                <a16:creationId xmlns:a16="http://schemas.microsoft.com/office/drawing/2014/main" id="{160EC31C-9219-30E8-6402-E0C1DC718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A613DEEF-C478-F4C5-36EA-017BEEEF5E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B4FBBFBE-BCD9-4A5A-9D35-63EA509D2D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922E9E8C-87D9-E5A4-31F5-50DC55502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787F6A9A-2F25-E9AC-90E5-433B59C173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F81C676C-47EF-A422-B8D3-D746B46A3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27B188B1-D5FB-B44E-8480-13CEBB403FB2}"/>
              </a:ext>
            </a:extLst>
          </p:cNvPr>
          <p:cNvSpPr txBox="1">
            <a:spLocks/>
          </p:cNvSpPr>
          <p:nvPr/>
        </p:nvSpPr>
        <p:spPr>
          <a:xfrm>
            <a:off x="4693330" y="1052968"/>
            <a:ext cx="6789770" cy="3058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>
                <a:solidFill>
                  <a:schemeClr val="bg1"/>
                </a:solidFill>
                <a:ea typeface="Open Sans"/>
                <a:cs typeface="Open San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3843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8B2F59-C3C5-4A9A-CE48-769459B66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FD42F4A-11CE-70B5-1D7E-E31542A2D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47E269D-F168-B76A-A740-250895340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D450C5D-07B4-FCF1-CC67-974F3AA56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0324D98E-3CD2-3926-67F0-685CD4D5F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858" y="246379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Sprint 1 Backlog Highlight</a:t>
            </a:r>
            <a:br>
              <a:rPr lang="en-US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  <a:hlinkClick r:id="rId3"/>
              </a:rPr>
              <a:t>https://github.com/orgs/Apple-Vision-Pro-UA-CS495/projects/1/views/1</a:t>
            </a:r>
            <a:r>
              <a:rPr lang="en-US" sz="20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1" name="Picture 10" descr="A screenshot of a black screen&#10;&#10;AI-generated content may be incorrect.">
            <a:extLst>
              <a:ext uri="{FF2B5EF4-FFF2-40B4-BE49-F238E27FC236}">
                <a16:creationId xmlns:a16="http://schemas.microsoft.com/office/drawing/2014/main" id="{5C80DCB6-BDC0-68AB-C11A-46EB43404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3" r="3393" b="4981"/>
          <a:stretch/>
        </p:blipFill>
        <p:spPr>
          <a:xfrm>
            <a:off x="0" y="1418045"/>
            <a:ext cx="7371144" cy="500053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C548F-A8FB-DE33-6496-BD47F8A5D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8086" y="2498062"/>
            <a:ext cx="4843914" cy="29418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>
              <a:lnSpc>
                <a:spcPct val="100000"/>
              </a:lnSpc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Focus: </a:t>
            </a:r>
          </a:p>
          <a:p>
            <a:pPr lvl="1" fontAlgn="base">
              <a:lnSpc>
                <a:spcPct val="100000"/>
              </a:lnSpc>
            </a:pPr>
            <a:r>
              <a:rPr lang="en-US" sz="200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VisionOS</a:t>
            </a:r>
            <a:r>
              <a:rPr lang="en-US" sz="2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app (send image feature)</a:t>
            </a:r>
          </a:p>
          <a:p>
            <a:pPr lvl="1" fontAlgn="base">
              <a:lnSpc>
                <a:spcPct val="100000"/>
              </a:lnSpc>
            </a:pPr>
            <a:r>
              <a:rPr lang="en-US" sz="2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Hugging Face models</a:t>
            </a:r>
          </a:p>
          <a:p>
            <a:pPr lvl="1" fontAlgn="base">
              <a:lnSpc>
                <a:spcPct val="100000"/>
              </a:lnSpc>
            </a:pPr>
            <a:r>
              <a:rPr lang="en-US" sz="2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Backend data processing code</a:t>
            </a:r>
          </a:p>
          <a:p>
            <a:pPr fontAlgn="base">
              <a:lnSpc>
                <a:spcPct val="100000"/>
              </a:lnSpc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Priority: </a:t>
            </a:r>
          </a:p>
          <a:p>
            <a:pPr lvl="1" fontAlgn="base">
              <a:lnSpc>
                <a:spcPct val="100000"/>
              </a:lnSpc>
            </a:pPr>
            <a:r>
              <a:rPr lang="en-US" sz="2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website</a:t>
            </a:r>
          </a:p>
          <a:p>
            <a:pPr lvl="1" fontAlgn="base">
              <a:lnSpc>
                <a:spcPct val="100000"/>
              </a:lnSpc>
            </a:pPr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5-Point Star 1">
            <a:extLst>
              <a:ext uri="{FF2B5EF4-FFF2-40B4-BE49-F238E27FC236}">
                <a16:creationId xmlns:a16="http://schemas.microsoft.com/office/drawing/2014/main" id="{92DD3361-B636-89A9-2B31-57694A0A80E9}"/>
              </a:ext>
            </a:extLst>
          </p:cNvPr>
          <p:cNvSpPr/>
          <p:nvPr/>
        </p:nvSpPr>
        <p:spPr>
          <a:xfrm>
            <a:off x="327858" y="4727634"/>
            <a:ext cx="365760" cy="3657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5-Point Star 3">
            <a:extLst>
              <a:ext uri="{FF2B5EF4-FFF2-40B4-BE49-F238E27FC236}">
                <a16:creationId xmlns:a16="http://schemas.microsoft.com/office/drawing/2014/main" id="{3533CD85-904C-B029-D09A-2C907A30BDC0}"/>
              </a:ext>
            </a:extLst>
          </p:cNvPr>
          <p:cNvSpPr/>
          <p:nvPr/>
        </p:nvSpPr>
        <p:spPr>
          <a:xfrm>
            <a:off x="327858" y="2918466"/>
            <a:ext cx="365760" cy="3657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>
            <a:extLst>
              <a:ext uri="{FF2B5EF4-FFF2-40B4-BE49-F238E27FC236}">
                <a16:creationId xmlns:a16="http://schemas.microsoft.com/office/drawing/2014/main" id="{C210D8AE-C38B-550C-0D24-F6FAA289622E}"/>
              </a:ext>
            </a:extLst>
          </p:cNvPr>
          <p:cNvSpPr/>
          <p:nvPr/>
        </p:nvSpPr>
        <p:spPr>
          <a:xfrm>
            <a:off x="327858" y="4264990"/>
            <a:ext cx="365760" cy="3657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79FD46CA-4984-D2E9-115A-C6F44814FA56}"/>
              </a:ext>
            </a:extLst>
          </p:cNvPr>
          <p:cNvSpPr/>
          <p:nvPr/>
        </p:nvSpPr>
        <p:spPr>
          <a:xfrm>
            <a:off x="327858" y="5619536"/>
            <a:ext cx="365760" cy="3657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42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53B170A2-73B7-D76F-2FFB-E0AD3E233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858" y="246379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Sprint 2 Backlog Highlight</a:t>
            </a:r>
            <a:br>
              <a:rPr lang="en-US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  <a:hlinkClick r:id="rId3"/>
              </a:rPr>
              <a:t>https://github.com/orgs/Apple-Vision-Pro-UA-CS495/projects/1/views/1</a:t>
            </a:r>
            <a:r>
              <a:rPr lang="en-US" sz="2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15D5615-1B7E-AEBF-6540-279E5D2CC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9329" y="2088244"/>
            <a:ext cx="4221554" cy="26815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>
              <a:lnSpc>
                <a:spcPct val="100000"/>
              </a:lnSpc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Focus: </a:t>
            </a:r>
          </a:p>
          <a:p>
            <a:pPr lvl="1" fontAlgn="base">
              <a:lnSpc>
                <a:spcPct val="100000"/>
              </a:lnSpc>
            </a:pPr>
            <a:r>
              <a:rPr lang="en-US" sz="200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VisionOS</a:t>
            </a:r>
            <a:r>
              <a:rPr lang="en-US" sz="2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app (speech recognition, display result)</a:t>
            </a:r>
          </a:p>
          <a:p>
            <a:pPr lvl="1" fontAlgn="base">
              <a:lnSpc>
                <a:spcPct val="100000"/>
              </a:lnSpc>
            </a:pPr>
            <a:r>
              <a:rPr lang="en-US" sz="2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 dependencies on AWS</a:t>
            </a:r>
          </a:p>
          <a:p>
            <a:pPr lvl="1" fontAlgn="base">
              <a:lnSpc>
                <a:spcPct val="100000"/>
              </a:lnSpc>
            </a:pPr>
            <a:r>
              <a:rPr lang="en-US" sz="2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website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76CA10-46C5-D0C1-EB45-56257EB393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9" y="1449428"/>
            <a:ext cx="7772400" cy="4450325"/>
          </a:xfrm>
          <a:prstGeom prst="rect">
            <a:avLst/>
          </a:prstGeom>
        </p:spPr>
      </p:pic>
      <p:sp>
        <p:nvSpPr>
          <p:cNvPr id="4" name="5-Point Star 3">
            <a:extLst>
              <a:ext uri="{FF2B5EF4-FFF2-40B4-BE49-F238E27FC236}">
                <a16:creationId xmlns:a16="http://schemas.microsoft.com/office/drawing/2014/main" id="{19C003A8-388A-6B4F-5FCB-049124976F2A}"/>
              </a:ext>
            </a:extLst>
          </p:cNvPr>
          <p:cNvSpPr/>
          <p:nvPr/>
        </p:nvSpPr>
        <p:spPr>
          <a:xfrm>
            <a:off x="440611" y="2454913"/>
            <a:ext cx="365760" cy="3657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>
            <a:extLst>
              <a:ext uri="{FF2B5EF4-FFF2-40B4-BE49-F238E27FC236}">
                <a16:creationId xmlns:a16="http://schemas.microsoft.com/office/drawing/2014/main" id="{9B8B5775-CF4C-BB16-6BE8-A7DF64419A64}"/>
              </a:ext>
            </a:extLst>
          </p:cNvPr>
          <p:cNvSpPr/>
          <p:nvPr/>
        </p:nvSpPr>
        <p:spPr>
          <a:xfrm>
            <a:off x="440611" y="2928602"/>
            <a:ext cx="365760" cy="3657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CB8046A8-0708-903D-1418-579EBEEF1D55}"/>
              </a:ext>
            </a:extLst>
          </p:cNvPr>
          <p:cNvSpPr/>
          <p:nvPr/>
        </p:nvSpPr>
        <p:spPr>
          <a:xfrm>
            <a:off x="440611" y="4769756"/>
            <a:ext cx="365760" cy="3657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>
            <a:extLst>
              <a:ext uri="{FF2B5EF4-FFF2-40B4-BE49-F238E27FC236}">
                <a16:creationId xmlns:a16="http://schemas.microsoft.com/office/drawing/2014/main" id="{7CCFCF35-E5C0-2DF5-C9E6-94EB6929AE12}"/>
              </a:ext>
            </a:extLst>
          </p:cNvPr>
          <p:cNvSpPr/>
          <p:nvPr/>
        </p:nvSpPr>
        <p:spPr>
          <a:xfrm>
            <a:off x="440611" y="3333461"/>
            <a:ext cx="365760" cy="3657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C18C3CD9-5864-CD61-377F-D8020645C504}"/>
              </a:ext>
            </a:extLst>
          </p:cNvPr>
          <p:cNvSpPr/>
          <p:nvPr/>
        </p:nvSpPr>
        <p:spPr>
          <a:xfrm>
            <a:off x="440611" y="5225691"/>
            <a:ext cx="365760" cy="3657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56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D3E423-0A51-93F1-C591-9007E79AF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5B25BFEB-E17D-AF97-C0D7-6B40EDD83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DB1657C-AB20-0EF2-9D94-E0ABCFA3D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DD46E6F-0417-11AB-268B-E2240FDD1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770F3458-53CD-399B-704C-0BF96BC51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858" y="246379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Sprint 3 Backlog Highlight</a:t>
            </a:r>
            <a:br>
              <a:rPr lang="en-US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  <a:hlinkClick r:id="rId3"/>
              </a:rPr>
              <a:t>https://github.com/orgs/Apple-Vision-Pro-UA-CS495/projects/1/views/1</a:t>
            </a:r>
            <a:r>
              <a:rPr lang="en-US" sz="2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DCBB16E-1679-76C8-7781-532C3B29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0" y="2239015"/>
            <a:ext cx="4221554" cy="26815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>
              <a:lnSpc>
                <a:spcPct val="100000"/>
              </a:lnSpc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Focus: </a:t>
            </a:r>
          </a:p>
          <a:p>
            <a:pPr lvl="1" fontAlgn="base">
              <a:lnSpc>
                <a:spcPct val="100000"/>
              </a:lnSpc>
            </a:pPr>
            <a:r>
              <a:rPr lang="en-US" sz="2000" err="1">
                <a:solidFill>
                  <a:srgbClr val="FFFF00"/>
                </a:solidFill>
                <a:latin typeface="Arial"/>
                <a:cs typeface="Arial"/>
              </a:rPr>
              <a:t>VisionOS</a:t>
            </a:r>
            <a:r>
              <a:rPr lang="en-US" sz="2000">
                <a:solidFill>
                  <a:srgbClr val="FFFF00"/>
                </a:solidFill>
                <a:latin typeface="Arial"/>
                <a:cs typeface="Arial"/>
              </a:rPr>
              <a:t> app (OpenAI Integration)</a:t>
            </a:r>
            <a:endParaRPr lang="en-US" sz="2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base">
              <a:lnSpc>
                <a:spcPct val="100000"/>
              </a:lnSpc>
            </a:pPr>
            <a:r>
              <a:rPr lang="en-US" sz="2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Documentation website</a:t>
            </a:r>
          </a:p>
          <a:p>
            <a:pPr lvl="1" fontAlgn="base">
              <a:lnSpc>
                <a:spcPct val="100000"/>
              </a:lnSpc>
            </a:pPr>
            <a:r>
              <a:rPr lang="en-US" sz="2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Security</a:t>
            </a:r>
          </a:p>
          <a:p>
            <a:pPr lvl="1" fontAlgn="base">
              <a:lnSpc>
                <a:spcPct val="100000"/>
              </a:lnSpc>
            </a:pPr>
            <a:r>
              <a:rPr lang="en-US" sz="2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Testing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C8534C-7244-F7D0-6783-EF45EDB68596}"/>
              </a:ext>
            </a:extLst>
          </p:cNvPr>
          <p:cNvSpPr txBox="1"/>
          <p:nvPr/>
        </p:nvSpPr>
        <p:spPr>
          <a:xfrm>
            <a:off x="532435" y="1571942"/>
            <a:ext cx="769716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en-US" sz="2400" b="0" i="0" u="none" strike="noStrike">
                <a:solidFill>
                  <a:srgbClr val="F0F6FC"/>
                </a:solidFill>
                <a:effectLst/>
              </a:rPr>
              <a:t>Allow users to use voice recognition and send a request to OpenAI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>
                <a:solidFill>
                  <a:srgbClr val="F0F6FC"/>
                </a:solidFill>
              </a:rPr>
              <a:t>Work on the documentation website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b="0" i="0" u="none" strike="noStrike">
                <a:solidFill>
                  <a:srgbClr val="F0F6FC"/>
                </a:solidFill>
                <a:effectLst/>
              </a:rPr>
              <a:t>Do research on unit testing in Xcode and write unit tests for the </a:t>
            </a:r>
            <a:r>
              <a:rPr lang="en-US" sz="2400" b="0" i="0" u="none" strike="noStrike" err="1">
                <a:solidFill>
                  <a:srgbClr val="F0F6FC"/>
                </a:solidFill>
                <a:effectLst/>
              </a:rPr>
              <a:t>visionOS</a:t>
            </a:r>
            <a:r>
              <a:rPr lang="en-US" sz="2400" b="0" i="0" u="none" strike="noStrike">
                <a:solidFill>
                  <a:srgbClr val="F0F6FC"/>
                </a:solidFill>
                <a:effectLst/>
              </a:rPr>
              <a:t> app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b="0" i="0" u="none" strike="noStrike">
                <a:solidFill>
                  <a:srgbClr val="F0F6FC"/>
                </a:solidFill>
                <a:effectLst/>
              </a:rPr>
              <a:t>Write unit tests for the backend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b="0" i="0" u="none" strike="noStrike">
                <a:solidFill>
                  <a:srgbClr val="F0F6FC"/>
                </a:solidFill>
                <a:effectLst/>
              </a:rPr>
              <a:t>Make security updates based on recommendations from the cybersecurity team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b="0" i="0" u="none" strike="noStrike">
                <a:solidFill>
                  <a:srgbClr val="F0F6FC"/>
                </a:solidFill>
                <a:effectLst/>
              </a:rPr>
              <a:t>Add screen recording for software installation and features to documentation website</a:t>
            </a:r>
          </a:p>
          <a:p>
            <a:pPr algn="l"/>
            <a:endParaRPr lang="en-US" b="0" i="0" u="none" strike="noStrike">
              <a:solidFill>
                <a:srgbClr val="F0F6FC"/>
              </a:solidFill>
              <a:effectLst/>
              <a:latin typeface="-apple-system"/>
            </a:endParaRPr>
          </a:p>
          <a:p>
            <a:pPr algn="l"/>
            <a:br>
              <a:rPr lang="en-US" b="0" i="0" u="none" strike="noStrike">
                <a:solidFill>
                  <a:srgbClr val="F0F6FC"/>
                </a:solidFill>
                <a:effectLst/>
                <a:latin typeface="-apple-system"/>
              </a:rPr>
            </a:br>
            <a:endParaRPr lang="en-US" b="0" i="0" u="none" strike="noStrike">
              <a:solidFill>
                <a:srgbClr val="F0F6FC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2177841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73A09E-E539-8EDE-4EB2-5BF5A9524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0B97280E-7544-D35C-3388-66A904AC6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A9BDEEE-FCDF-9CFE-EA60-07E27749E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4F07F83-B051-F3CE-EB49-7B0C937277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BF45FD0-3776-B3E3-2068-633814543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858" y="246379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Demo</a:t>
            </a:r>
            <a:br>
              <a:rPr lang="en-US">
                <a:solidFill>
                  <a:schemeClr val="bg1"/>
                </a:solidFill>
              </a:rPr>
            </a:b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3" name="Online Media 2" descr="UA CS495 Spring 2025 Apple Vision Pro Project Live Demo">
            <a:hlinkClick r:id="" action="ppaction://media"/>
            <a:extLst>
              <a:ext uri="{FF2B5EF4-FFF2-40B4-BE49-F238E27FC236}">
                <a16:creationId xmlns:a16="http://schemas.microsoft.com/office/drawing/2014/main" id="{D6A3EF5B-2401-1C66-0C8C-AEC0E04316C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20456" y="1192192"/>
            <a:ext cx="7797569" cy="440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7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60207B-1767-8D74-AA8C-B589AD8DA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Rectangle 251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042BC7E5-76DB-4826-8C07-4A49B6353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479558"/>
            <a:ext cx="1861854" cy="717514"/>
            <a:chOff x="0" y="1479558"/>
            <a:chExt cx="1861854" cy="717514"/>
          </a:xfrm>
          <a:solidFill>
            <a:schemeClr val="bg1"/>
          </a:solidFill>
        </p:grpSpPr>
        <p:sp>
          <p:nvSpPr>
            <p:cNvPr id="254" name="Freeform: Shape 170">
              <a:extLst>
                <a:ext uri="{FF2B5EF4-FFF2-40B4-BE49-F238E27FC236}">
                  <a16:creationId xmlns:a16="http://schemas.microsoft.com/office/drawing/2014/main" id="{E16C8D8F-10E9-4498-ABDB-0F923F8B6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47955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55" name="Freeform: Shape 171">
              <a:extLst>
                <a:ext uri="{FF2B5EF4-FFF2-40B4-BE49-F238E27FC236}">
                  <a16:creationId xmlns:a16="http://schemas.microsoft.com/office/drawing/2014/main" id="{1E5A83E3-8A11-4492-BB6E-F5F2240316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9192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256" name="Freeform: Shape 173">
            <a:extLst>
              <a:ext uri="{FF2B5EF4-FFF2-40B4-BE49-F238E27FC236}">
                <a16:creationId xmlns:a16="http://schemas.microsoft.com/office/drawing/2014/main" id="{498F8FF6-43B4-494A-AF8F-123A4983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18992" y="-34538"/>
            <a:ext cx="6655405" cy="6335470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Freeform: Shape 175">
            <a:extLst>
              <a:ext uri="{FF2B5EF4-FFF2-40B4-BE49-F238E27FC236}">
                <a16:creationId xmlns:a16="http://schemas.microsoft.com/office/drawing/2014/main" id="{2B06059C-C357-4011-82B9-9C01063013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5194" y="-23905"/>
            <a:ext cx="6705251" cy="6318526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Freeform: Shape 177">
            <a:extLst>
              <a:ext uri="{FF2B5EF4-FFF2-40B4-BE49-F238E27FC236}">
                <a16:creationId xmlns:a16="http://schemas.microsoft.com/office/drawing/2014/main" id="{5AFEC601-A132-47EE-B0C2-B38ACD9FC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6886" y="-23905"/>
            <a:ext cx="6705251" cy="6215019"/>
          </a:xfrm>
          <a:custGeom>
            <a:avLst/>
            <a:gdLst>
              <a:gd name="connsiteX0" fmla="*/ 1529549 w 6355652"/>
              <a:gd name="connsiteY0" fmla="*/ 0 h 5890980"/>
              <a:gd name="connsiteX1" fmla="*/ 4826104 w 6355652"/>
              <a:gd name="connsiteY1" fmla="*/ 0 h 5890980"/>
              <a:gd name="connsiteX2" fmla="*/ 4954579 w 6355652"/>
              <a:gd name="connsiteY2" fmla="*/ 78051 h 5890980"/>
              <a:gd name="connsiteX3" fmla="*/ 6355652 w 6355652"/>
              <a:gd name="connsiteY3" fmla="*/ 2713154 h 5890980"/>
              <a:gd name="connsiteX4" fmla="*/ 3177826 w 6355652"/>
              <a:gd name="connsiteY4" fmla="*/ 5890980 h 5890980"/>
              <a:gd name="connsiteX5" fmla="*/ 0 w 6355652"/>
              <a:gd name="connsiteY5" fmla="*/ 2713154 h 5890980"/>
              <a:gd name="connsiteX6" fmla="*/ 1401073 w 6355652"/>
              <a:gd name="connsiteY6" fmla="*/ 78051 h 589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5890980">
                <a:moveTo>
                  <a:pt x="1529549" y="0"/>
                </a:moveTo>
                <a:lnTo>
                  <a:pt x="4826104" y="0"/>
                </a:lnTo>
                <a:lnTo>
                  <a:pt x="4954579" y="78051"/>
                </a:lnTo>
                <a:cubicBezTo>
                  <a:pt x="5799886" y="649129"/>
                  <a:pt x="6355652" y="1616239"/>
                  <a:pt x="6355652" y="2713154"/>
                </a:cubicBezTo>
                <a:cubicBezTo>
                  <a:pt x="6355652" y="4468219"/>
                  <a:pt x="4932891" y="5890980"/>
                  <a:pt x="3177826" y="5890980"/>
                </a:cubicBezTo>
                <a:cubicBezTo>
                  <a:pt x="1422761" y="5890980"/>
                  <a:pt x="0" y="4468219"/>
                  <a:pt x="0" y="2713154"/>
                </a:cubicBezTo>
                <a:cubicBezTo>
                  <a:pt x="0" y="1616239"/>
                  <a:pt x="555766" y="649129"/>
                  <a:pt x="1401073" y="78051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0F6BE8-A252-E5E9-83DE-A6BD789E2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409" y="895483"/>
            <a:ext cx="5786232" cy="301119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 you!</a:t>
            </a:r>
            <a:endParaRPr lang="en-US" sz="5400" kern="1200">
              <a:solidFill>
                <a:schemeClr val="bg1"/>
              </a:solidFill>
            </a:endParaRPr>
          </a:p>
        </p:txBody>
      </p:sp>
      <p:sp>
        <p:nvSpPr>
          <p:cNvPr id="259" name="Graphic 212">
            <a:extLst>
              <a:ext uri="{FF2B5EF4-FFF2-40B4-BE49-F238E27FC236}">
                <a16:creationId xmlns:a16="http://schemas.microsoft.com/office/drawing/2014/main" id="{279CAF82-0ECF-42BE-8F37-F71941E5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4716" y="188494"/>
            <a:ext cx="1048371" cy="104837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60" name="Graphic 212">
            <a:extLst>
              <a:ext uri="{FF2B5EF4-FFF2-40B4-BE49-F238E27FC236}">
                <a16:creationId xmlns:a16="http://schemas.microsoft.com/office/drawing/2014/main" id="{218E095B-4870-4AD5-9C41-C16D59523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4716" y="188494"/>
            <a:ext cx="1048371" cy="104837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61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583101" y="3578317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185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187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188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65" name="Oval 264">
            <a:extLst>
              <a:ext uri="{FF2B5EF4-FFF2-40B4-BE49-F238E27FC236}">
                <a16:creationId xmlns:a16="http://schemas.microsoft.com/office/drawing/2014/main" id="{033BC44A-0661-43B4-9C14-FD5963C22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4525" y="4910353"/>
            <a:ext cx="468090" cy="468090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6" name="Oval 265">
            <a:extLst>
              <a:ext uri="{FF2B5EF4-FFF2-40B4-BE49-F238E27FC236}">
                <a16:creationId xmlns:a16="http://schemas.microsoft.com/office/drawing/2014/main" id="{BE8CB2F0-2F5A-4EBD-B214-E0309C31F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4525" y="4910353"/>
            <a:ext cx="468090" cy="468090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7" name="Freeform: Shape 194">
            <a:extLst>
              <a:ext uri="{FF2B5EF4-FFF2-40B4-BE49-F238E27FC236}">
                <a16:creationId xmlns:a16="http://schemas.microsoft.com/office/drawing/2014/main" id="{FFD3887D-244B-4EC4-9208-E304984C5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2467" y="4200769"/>
            <a:ext cx="2769534" cy="2657232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8" name="Freeform: Shape 196">
            <a:extLst>
              <a:ext uri="{FF2B5EF4-FFF2-40B4-BE49-F238E27FC236}">
                <a16:creationId xmlns:a16="http://schemas.microsoft.com/office/drawing/2014/main" id="{97224C31-855E-4593-8A58-5B2B0CC4F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2467" y="4200769"/>
            <a:ext cx="2769534" cy="2657232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91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9</Slides>
  <Notes>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Apple Vision Pro Sprint 3</vt:lpstr>
      <vt:lpstr>Project Overview</vt:lpstr>
      <vt:lpstr>High-Level Implemented Functionality</vt:lpstr>
      <vt:lpstr>High-Level Implemented Functionality</vt:lpstr>
      <vt:lpstr>Sprint 1 Backlog Highlight https://github.com/orgs/Apple-Vision-Pro-UA-CS495/projects/1/views/1 </vt:lpstr>
      <vt:lpstr>Sprint 2 Backlog Highlight https://github.com/orgs/Apple-Vision-Pro-UA-CS495/projects/1/views/1 </vt:lpstr>
      <vt:lpstr>Sprint 3 Backlog Highlight https://github.com/orgs/Apple-Vision-Pro-UA-CS495/projects/1/views/1 </vt:lpstr>
      <vt:lpstr>Demo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1</cp:revision>
  <dcterms:created xsi:type="dcterms:W3CDTF">2025-02-04T20:08:02Z</dcterms:created>
  <dcterms:modified xsi:type="dcterms:W3CDTF">2025-04-21T23:17:26Z</dcterms:modified>
</cp:coreProperties>
</file>